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352" r:id="rId5"/>
    <p:sldId id="259" r:id="rId6"/>
    <p:sldId id="364" r:id="rId7"/>
    <p:sldId id="365" r:id="rId8"/>
    <p:sldId id="366" r:id="rId9"/>
    <p:sldId id="353" r:id="rId10"/>
    <p:sldId id="355" r:id="rId11"/>
    <p:sldId id="354" r:id="rId12"/>
    <p:sldId id="361" r:id="rId13"/>
    <p:sldId id="356" r:id="rId14"/>
    <p:sldId id="358" r:id="rId15"/>
    <p:sldId id="357" r:id="rId16"/>
    <p:sldId id="359" r:id="rId17"/>
    <p:sldId id="369" r:id="rId18"/>
    <p:sldId id="367" r:id="rId19"/>
    <p:sldId id="368" r:id="rId20"/>
    <p:sldId id="360" r:id="rId21"/>
    <p:sldId id="27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F16B22-21CA-46C4-B21E-722B5135B1F9}" v="1" dt="2023-09-27T21:02:00.6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66" autoAdjust="0"/>
    <p:restoredTop sz="94660"/>
  </p:normalViewPr>
  <p:slideViewPr>
    <p:cSldViewPr snapToGrid="0">
      <p:cViewPr varScale="1">
        <p:scale>
          <a:sx n="93" d="100"/>
          <a:sy n="93" d="100"/>
        </p:scale>
        <p:origin x="43" y="13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Robbins" userId="2a2c6b74727e6a50" providerId="LiveId" clId="{B8F16B22-21CA-46C4-B21E-722B5135B1F9}"/>
    <pc:docChg chg="modSld">
      <pc:chgData name="Charles Robbins" userId="2a2c6b74727e6a50" providerId="LiveId" clId="{B8F16B22-21CA-46C4-B21E-722B5135B1F9}" dt="2023-09-28T23:53:53.632" v="60" actId="20577"/>
      <pc:docMkLst>
        <pc:docMk/>
      </pc:docMkLst>
      <pc:sldChg chg="modSp">
        <pc:chgData name="Charles Robbins" userId="2a2c6b74727e6a50" providerId="LiveId" clId="{B8F16B22-21CA-46C4-B21E-722B5135B1F9}" dt="2023-09-27T21:02:00.628" v="59"/>
        <pc:sldMkLst>
          <pc:docMk/>
          <pc:sldMk cId="539607704" sldId="259"/>
        </pc:sldMkLst>
        <pc:spChg chg="mod">
          <ac:chgData name="Charles Robbins" userId="2a2c6b74727e6a50" providerId="LiveId" clId="{B8F16B22-21CA-46C4-B21E-722B5135B1F9}" dt="2023-09-27T21:02:00.628" v="59"/>
          <ac:spMkLst>
            <pc:docMk/>
            <pc:sldMk cId="539607704" sldId="259"/>
            <ac:spMk id="5" creationId="{7968BE0D-9F0A-E0F1-FACC-FC07D7AC577E}"/>
          </ac:spMkLst>
        </pc:spChg>
      </pc:sldChg>
      <pc:sldChg chg="modSp">
        <pc:chgData name="Charles Robbins" userId="2a2c6b74727e6a50" providerId="LiveId" clId="{B8F16B22-21CA-46C4-B21E-722B5135B1F9}" dt="2023-09-27T21:02:00.628" v="59"/>
        <pc:sldMkLst>
          <pc:docMk/>
          <pc:sldMk cId="409111758" sldId="271"/>
        </pc:sldMkLst>
        <pc:spChg chg="mod">
          <ac:chgData name="Charles Robbins" userId="2a2c6b74727e6a50" providerId="LiveId" clId="{B8F16B22-21CA-46C4-B21E-722B5135B1F9}" dt="2023-09-27T21:02:00.628" v="59"/>
          <ac:spMkLst>
            <pc:docMk/>
            <pc:sldMk cId="409111758" sldId="271"/>
            <ac:spMk id="5" creationId="{17757B81-54DF-48C6-0EBB-44F3708E31C7}"/>
          </ac:spMkLst>
        </pc:spChg>
      </pc:sldChg>
      <pc:sldChg chg="modSp mod">
        <pc:chgData name="Charles Robbins" userId="2a2c6b74727e6a50" providerId="LiveId" clId="{B8F16B22-21CA-46C4-B21E-722B5135B1F9}" dt="2023-09-27T21:02:00.628" v="59"/>
        <pc:sldMkLst>
          <pc:docMk/>
          <pc:sldMk cId="1316826775" sldId="352"/>
        </pc:sldMkLst>
        <pc:spChg chg="mod">
          <ac:chgData name="Charles Robbins" userId="2a2c6b74727e6a50" providerId="LiveId" clId="{B8F16B22-21CA-46C4-B21E-722B5135B1F9}" dt="2023-09-27T21:02:00.628" v="59"/>
          <ac:spMkLst>
            <pc:docMk/>
            <pc:sldMk cId="1316826775" sldId="352"/>
            <ac:spMk id="3" creationId="{BED4311B-EC27-417D-89A0-BD3EC0FA7B20}"/>
          </ac:spMkLst>
        </pc:spChg>
        <pc:spChg chg="mod">
          <ac:chgData name="Charles Robbins" userId="2a2c6b74727e6a50" providerId="LiveId" clId="{B8F16B22-21CA-46C4-B21E-722B5135B1F9}" dt="2023-09-27T21:02:00.628" v="59"/>
          <ac:spMkLst>
            <pc:docMk/>
            <pc:sldMk cId="1316826775" sldId="352"/>
            <ac:spMk id="6" creationId="{5DB86B05-6691-CDDC-2587-B8CC80E23767}"/>
          </ac:spMkLst>
        </pc:spChg>
      </pc:sldChg>
      <pc:sldChg chg="modSp mod">
        <pc:chgData name="Charles Robbins" userId="2a2c6b74727e6a50" providerId="LiveId" clId="{B8F16B22-21CA-46C4-B21E-722B5135B1F9}" dt="2023-09-27T21:02:00.628" v="59"/>
        <pc:sldMkLst>
          <pc:docMk/>
          <pc:sldMk cId="1262811409" sldId="353"/>
        </pc:sldMkLst>
        <pc:spChg chg="mod">
          <ac:chgData name="Charles Robbins" userId="2a2c6b74727e6a50" providerId="LiveId" clId="{B8F16B22-21CA-46C4-B21E-722B5135B1F9}" dt="2023-09-27T21:02:00.628" v="59"/>
          <ac:spMkLst>
            <pc:docMk/>
            <pc:sldMk cId="1262811409" sldId="353"/>
            <ac:spMk id="5" creationId="{7968BE0D-9F0A-E0F1-FACC-FC07D7AC577E}"/>
          </ac:spMkLst>
        </pc:spChg>
        <pc:spChg chg="mod">
          <ac:chgData name="Charles Robbins" userId="2a2c6b74727e6a50" providerId="LiveId" clId="{B8F16B22-21CA-46C4-B21E-722B5135B1F9}" dt="2023-09-27T21:00:03.694" v="48" actId="20577"/>
          <ac:spMkLst>
            <pc:docMk/>
            <pc:sldMk cId="1262811409" sldId="353"/>
            <ac:spMk id="6" creationId="{A17BD32F-0F20-B658-300E-C0070F47BDCB}"/>
          </ac:spMkLst>
        </pc:spChg>
      </pc:sldChg>
      <pc:sldChg chg="modSp">
        <pc:chgData name="Charles Robbins" userId="2a2c6b74727e6a50" providerId="LiveId" clId="{B8F16B22-21CA-46C4-B21E-722B5135B1F9}" dt="2023-09-27T21:02:00.628" v="59"/>
        <pc:sldMkLst>
          <pc:docMk/>
          <pc:sldMk cId="285057625" sldId="354"/>
        </pc:sldMkLst>
        <pc:spChg chg="mod">
          <ac:chgData name="Charles Robbins" userId="2a2c6b74727e6a50" providerId="LiveId" clId="{B8F16B22-21CA-46C4-B21E-722B5135B1F9}" dt="2023-09-27T21:02:00.628" v="59"/>
          <ac:spMkLst>
            <pc:docMk/>
            <pc:sldMk cId="285057625" sldId="354"/>
            <ac:spMk id="5" creationId="{7968BE0D-9F0A-E0F1-FACC-FC07D7AC577E}"/>
          </ac:spMkLst>
        </pc:spChg>
      </pc:sldChg>
      <pc:sldChg chg="modSp mod">
        <pc:chgData name="Charles Robbins" userId="2a2c6b74727e6a50" providerId="LiveId" clId="{B8F16B22-21CA-46C4-B21E-722B5135B1F9}" dt="2023-09-27T21:02:00.628" v="59"/>
        <pc:sldMkLst>
          <pc:docMk/>
          <pc:sldMk cId="391071631" sldId="355"/>
        </pc:sldMkLst>
        <pc:spChg chg="mod">
          <ac:chgData name="Charles Robbins" userId="2a2c6b74727e6a50" providerId="LiveId" clId="{B8F16B22-21CA-46C4-B21E-722B5135B1F9}" dt="2023-09-27T21:02:00.628" v="59"/>
          <ac:spMkLst>
            <pc:docMk/>
            <pc:sldMk cId="391071631" sldId="355"/>
            <ac:spMk id="5" creationId="{7968BE0D-9F0A-E0F1-FACC-FC07D7AC577E}"/>
          </ac:spMkLst>
        </pc:spChg>
        <pc:spChg chg="mod">
          <ac:chgData name="Charles Robbins" userId="2a2c6b74727e6a50" providerId="LiveId" clId="{B8F16B22-21CA-46C4-B21E-722B5135B1F9}" dt="2023-09-27T21:00:26.124" v="57" actId="20577"/>
          <ac:spMkLst>
            <pc:docMk/>
            <pc:sldMk cId="391071631" sldId="355"/>
            <ac:spMk id="6" creationId="{D860CE23-6EAD-3FA2-3D3F-D7D29F50A56C}"/>
          </ac:spMkLst>
        </pc:spChg>
      </pc:sldChg>
      <pc:sldChg chg="modSp mod">
        <pc:chgData name="Charles Robbins" userId="2a2c6b74727e6a50" providerId="LiveId" clId="{B8F16B22-21CA-46C4-B21E-722B5135B1F9}" dt="2023-09-27T21:02:00.628" v="59"/>
        <pc:sldMkLst>
          <pc:docMk/>
          <pc:sldMk cId="4270513333" sldId="356"/>
        </pc:sldMkLst>
        <pc:spChg chg="mod">
          <ac:chgData name="Charles Robbins" userId="2a2c6b74727e6a50" providerId="LiveId" clId="{B8F16B22-21CA-46C4-B21E-722B5135B1F9}" dt="2023-09-27T21:02:00.628" v="59"/>
          <ac:spMkLst>
            <pc:docMk/>
            <pc:sldMk cId="4270513333" sldId="356"/>
            <ac:spMk id="5" creationId="{7968BE0D-9F0A-E0F1-FACC-FC07D7AC577E}"/>
          </ac:spMkLst>
        </pc:spChg>
        <pc:spChg chg="mod">
          <ac:chgData name="Charles Robbins" userId="2a2c6b74727e6a50" providerId="LiveId" clId="{B8F16B22-21CA-46C4-B21E-722B5135B1F9}" dt="2023-09-27T21:00:36.051" v="58" actId="20577"/>
          <ac:spMkLst>
            <pc:docMk/>
            <pc:sldMk cId="4270513333" sldId="356"/>
            <ac:spMk id="7" creationId="{DA854E74-C16D-EC58-6930-8EE162FD7F88}"/>
          </ac:spMkLst>
        </pc:spChg>
      </pc:sldChg>
      <pc:sldChg chg="modSp">
        <pc:chgData name="Charles Robbins" userId="2a2c6b74727e6a50" providerId="LiveId" clId="{B8F16B22-21CA-46C4-B21E-722B5135B1F9}" dt="2023-09-27T21:02:00.628" v="59"/>
        <pc:sldMkLst>
          <pc:docMk/>
          <pc:sldMk cId="1947471104" sldId="357"/>
        </pc:sldMkLst>
        <pc:spChg chg="mod">
          <ac:chgData name="Charles Robbins" userId="2a2c6b74727e6a50" providerId="LiveId" clId="{B8F16B22-21CA-46C4-B21E-722B5135B1F9}" dt="2023-09-27T21:02:00.628" v="59"/>
          <ac:spMkLst>
            <pc:docMk/>
            <pc:sldMk cId="1947471104" sldId="357"/>
            <ac:spMk id="5" creationId="{7968BE0D-9F0A-E0F1-FACC-FC07D7AC577E}"/>
          </ac:spMkLst>
        </pc:spChg>
      </pc:sldChg>
      <pc:sldChg chg="modSp">
        <pc:chgData name="Charles Robbins" userId="2a2c6b74727e6a50" providerId="LiveId" clId="{B8F16B22-21CA-46C4-B21E-722B5135B1F9}" dt="2023-09-27T21:02:00.628" v="59"/>
        <pc:sldMkLst>
          <pc:docMk/>
          <pc:sldMk cId="3995490859" sldId="358"/>
        </pc:sldMkLst>
        <pc:spChg chg="mod">
          <ac:chgData name="Charles Robbins" userId="2a2c6b74727e6a50" providerId="LiveId" clId="{B8F16B22-21CA-46C4-B21E-722B5135B1F9}" dt="2023-09-27T21:02:00.628" v="59"/>
          <ac:spMkLst>
            <pc:docMk/>
            <pc:sldMk cId="3995490859" sldId="358"/>
            <ac:spMk id="5" creationId="{7968BE0D-9F0A-E0F1-FACC-FC07D7AC577E}"/>
          </ac:spMkLst>
        </pc:spChg>
      </pc:sldChg>
      <pc:sldChg chg="modSp">
        <pc:chgData name="Charles Robbins" userId="2a2c6b74727e6a50" providerId="LiveId" clId="{B8F16B22-21CA-46C4-B21E-722B5135B1F9}" dt="2023-09-27T21:02:00.628" v="59"/>
        <pc:sldMkLst>
          <pc:docMk/>
          <pc:sldMk cId="2382428405" sldId="359"/>
        </pc:sldMkLst>
        <pc:spChg chg="mod">
          <ac:chgData name="Charles Robbins" userId="2a2c6b74727e6a50" providerId="LiveId" clId="{B8F16B22-21CA-46C4-B21E-722B5135B1F9}" dt="2023-09-27T21:02:00.628" v="59"/>
          <ac:spMkLst>
            <pc:docMk/>
            <pc:sldMk cId="2382428405" sldId="359"/>
            <ac:spMk id="5" creationId="{7968BE0D-9F0A-E0F1-FACC-FC07D7AC577E}"/>
          </ac:spMkLst>
        </pc:spChg>
      </pc:sldChg>
      <pc:sldChg chg="modSp">
        <pc:chgData name="Charles Robbins" userId="2a2c6b74727e6a50" providerId="LiveId" clId="{B8F16B22-21CA-46C4-B21E-722B5135B1F9}" dt="2023-09-27T21:02:00.628" v="59"/>
        <pc:sldMkLst>
          <pc:docMk/>
          <pc:sldMk cId="1398514550" sldId="360"/>
        </pc:sldMkLst>
        <pc:spChg chg="mod">
          <ac:chgData name="Charles Robbins" userId="2a2c6b74727e6a50" providerId="LiveId" clId="{B8F16B22-21CA-46C4-B21E-722B5135B1F9}" dt="2023-09-27T21:02:00.628" v="59"/>
          <ac:spMkLst>
            <pc:docMk/>
            <pc:sldMk cId="1398514550" sldId="360"/>
            <ac:spMk id="5" creationId="{7968BE0D-9F0A-E0F1-FACC-FC07D7AC577E}"/>
          </ac:spMkLst>
        </pc:spChg>
      </pc:sldChg>
      <pc:sldChg chg="modSp mod">
        <pc:chgData name="Charles Robbins" userId="2a2c6b74727e6a50" providerId="LiveId" clId="{B8F16B22-21CA-46C4-B21E-722B5135B1F9}" dt="2023-09-28T23:53:53.632" v="60" actId="20577"/>
        <pc:sldMkLst>
          <pc:docMk/>
          <pc:sldMk cId="2390972157" sldId="361"/>
        </pc:sldMkLst>
        <pc:spChg chg="mod">
          <ac:chgData name="Charles Robbins" userId="2a2c6b74727e6a50" providerId="LiveId" clId="{B8F16B22-21CA-46C4-B21E-722B5135B1F9}" dt="2023-09-28T23:53:53.632" v="60" actId="20577"/>
          <ac:spMkLst>
            <pc:docMk/>
            <pc:sldMk cId="2390972157" sldId="361"/>
            <ac:spMk id="3" creationId="{68BACC78-7E3B-DB4E-2A0A-37A524E5454A}"/>
          </ac:spMkLst>
        </pc:spChg>
        <pc:spChg chg="mod">
          <ac:chgData name="Charles Robbins" userId="2a2c6b74727e6a50" providerId="LiveId" clId="{B8F16B22-21CA-46C4-B21E-722B5135B1F9}" dt="2023-09-27T21:02:00.628" v="59"/>
          <ac:spMkLst>
            <pc:docMk/>
            <pc:sldMk cId="2390972157" sldId="361"/>
            <ac:spMk id="5" creationId="{7968BE0D-9F0A-E0F1-FACC-FC07D7AC577E}"/>
          </ac:spMkLst>
        </pc:spChg>
      </pc:sldChg>
      <pc:sldChg chg="modSp">
        <pc:chgData name="Charles Robbins" userId="2a2c6b74727e6a50" providerId="LiveId" clId="{B8F16B22-21CA-46C4-B21E-722B5135B1F9}" dt="2023-09-27T21:02:00.628" v="59"/>
        <pc:sldMkLst>
          <pc:docMk/>
          <pc:sldMk cId="2600264081" sldId="364"/>
        </pc:sldMkLst>
        <pc:spChg chg="mod">
          <ac:chgData name="Charles Robbins" userId="2a2c6b74727e6a50" providerId="LiveId" clId="{B8F16B22-21CA-46C4-B21E-722B5135B1F9}" dt="2023-09-27T21:02:00.628" v="59"/>
          <ac:spMkLst>
            <pc:docMk/>
            <pc:sldMk cId="2600264081" sldId="364"/>
            <ac:spMk id="5" creationId="{7968BE0D-9F0A-E0F1-FACC-FC07D7AC577E}"/>
          </ac:spMkLst>
        </pc:spChg>
      </pc:sldChg>
      <pc:sldChg chg="modSp">
        <pc:chgData name="Charles Robbins" userId="2a2c6b74727e6a50" providerId="LiveId" clId="{B8F16B22-21CA-46C4-B21E-722B5135B1F9}" dt="2023-09-27T21:02:00.628" v="59"/>
        <pc:sldMkLst>
          <pc:docMk/>
          <pc:sldMk cId="4293646345" sldId="365"/>
        </pc:sldMkLst>
        <pc:spChg chg="mod">
          <ac:chgData name="Charles Robbins" userId="2a2c6b74727e6a50" providerId="LiveId" clId="{B8F16B22-21CA-46C4-B21E-722B5135B1F9}" dt="2023-09-27T21:02:00.628" v="59"/>
          <ac:spMkLst>
            <pc:docMk/>
            <pc:sldMk cId="4293646345" sldId="365"/>
            <ac:spMk id="5" creationId="{7968BE0D-9F0A-E0F1-FACC-FC07D7AC577E}"/>
          </ac:spMkLst>
        </pc:spChg>
      </pc:sldChg>
      <pc:sldChg chg="modSp">
        <pc:chgData name="Charles Robbins" userId="2a2c6b74727e6a50" providerId="LiveId" clId="{B8F16B22-21CA-46C4-B21E-722B5135B1F9}" dt="2023-09-27T21:02:00.628" v="59"/>
        <pc:sldMkLst>
          <pc:docMk/>
          <pc:sldMk cId="3491560218" sldId="366"/>
        </pc:sldMkLst>
        <pc:spChg chg="mod">
          <ac:chgData name="Charles Robbins" userId="2a2c6b74727e6a50" providerId="LiveId" clId="{B8F16B22-21CA-46C4-B21E-722B5135B1F9}" dt="2023-09-27T21:02:00.628" v="59"/>
          <ac:spMkLst>
            <pc:docMk/>
            <pc:sldMk cId="3491560218" sldId="366"/>
            <ac:spMk id="5" creationId="{7968BE0D-9F0A-E0F1-FACC-FC07D7AC577E}"/>
          </ac:spMkLst>
        </pc:spChg>
      </pc:sldChg>
      <pc:sldChg chg="modSp">
        <pc:chgData name="Charles Robbins" userId="2a2c6b74727e6a50" providerId="LiveId" clId="{B8F16B22-21CA-46C4-B21E-722B5135B1F9}" dt="2023-09-27T21:02:00.628" v="59"/>
        <pc:sldMkLst>
          <pc:docMk/>
          <pc:sldMk cId="3837938977" sldId="367"/>
        </pc:sldMkLst>
        <pc:spChg chg="mod">
          <ac:chgData name="Charles Robbins" userId="2a2c6b74727e6a50" providerId="LiveId" clId="{B8F16B22-21CA-46C4-B21E-722B5135B1F9}" dt="2023-09-27T21:02:00.628" v="59"/>
          <ac:spMkLst>
            <pc:docMk/>
            <pc:sldMk cId="3837938977" sldId="367"/>
            <ac:spMk id="5" creationId="{DE5D34C1-5895-933D-B370-3CAB1016853F}"/>
          </ac:spMkLst>
        </pc:spChg>
      </pc:sldChg>
      <pc:sldChg chg="modSp">
        <pc:chgData name="Charles Robbins" userId="2a2c6b74727e6a50" providerId="LiveId" clId="{B8F16B22-21CA-46C4-B21E-722B5135B1F9}" dt="2023-09-27T21:02:00.628" v="59"/>
        <pc:sldMkLst>
          <pc:docMk/>
          <pc:sldMk cId="2142724527" sldId="368"/>
        </pc:sldMkLst>
        <pc:spChg chg="mod">
          <ac:chgData name="Charles Robbins" userId="2a2c6b74727e6a50" providerId="LiveId" clId="{B8F16B22-21CA-46C4-B21E-722B5135B1F9}" dt="2023-09-27T21:02:00.628" v="59"/>
          <ac:spMkLst>
            <pc:docMk/>
            <pc:sldMk cId="2142724527" sldId="368"/>
            <ac:spMk id="5" creationId="{E7ACC480-652E-548B-4E44-5ECA7A0E63B3}"/>
          </ac:spMkLst>
        </pc:spChg>
      </pc:sldChg>
      <pc:sldChg chg="modSp">
        <pc:chgData name="Charles Robbins" userId="2a2c6b74727e6a50" providerId="LiveId" clId="{B8F16B22-21CA-46C4-B21E-722B5135B1F9}" dt="2023-09-27T21:02:00.628" v="59"/>
        <pc:sldMkLst>
          <pc:docMk/>
          <pc:sldMk cId="897232771" sldId="369"/>
        </pc:sldMkLst>
        <pc:spChg chg="mod">
          <ac:chgData name="Charles Robbins" userId="2a2c6b74727e6a50" providerId="LiveId" clId="{B8F16B22-21CA-46C4-B21E-722B5135B1F9}" dt="2023-09-27T21:02:00.628" v="59"/>
          <ac:spMkLst>
            <pc:docMk/>
            <pc:sldMk cId="897232771" sldId="369"/>
            <ac:spMk id="5" creationId="{7968BE0D-9F0A-E0F1-FACC-FC07D7AC577E}"/>
          </ac:spMkLst>
        </pc:spChg>
      </pc:sldChg>
    </pc:docChg>
  </pc:docChgLst>
  <pc:docChgLst>
    <pc:chgData name="Charles Robbins" userId="2a2c6b74727e6a50" providerId="LiveId" clId="{7DC07274-68EF-4CA2-BFE1-5D663E06F101}"/>
    <pc:docChg chg="undo custSel addSld delSld modSld sldOrd">
      <pc:chgData name="Charles Robbins" userId="2a2c6b74727e6a50" providerId="LiveId" clId="{7DC07274-68EF-4CA2-BFE1-5D663E06F101}" dt="2023-06-06T18:28:21.986" v="1163" actId="20577"/>
      <pc:docMkLst>
        <pc:docMk/>
      </pc:docMkLst>
      <pc:sldChg chg="modSp mod">
        <pc:chgData name="Charles Robbins" userId="2a2c6b74727e6a50" providerId="LiveId" clId="{7DC07274-68EF-4CA2-BFE1-5D663E06F101}" dt="2023-06-05T23:12:03.915" v="659" actId="20577"/>
        <pc:sldMkLst>
          <pc:docMk/>
          <pc:sldMk cId="1262811409" sldId="353"/>
        </pc:sldMkLst>
        <pc:spChg chg="mod">
          <ac:chgData name="Charles Robbins" userId="2a2c6b74727e6a50" providerId="LiveId" clId="{7DC07274-68EF-4CA2-BFE1-5D663E06F101}" dt="2023-06-05T22:42:39.622" v="115" actId="14"/>
          <ac:spMkLst>
            <pc:docMk/>
            <pc:sldMk cId="1262811409" sldId="353"/>
            <ac:spMk id="3" creationId="{68BACC78-7E3B-DB4E-2A0A-37A524E5454A}"/>
          </ac:spMkLst>
        </pc:spChg>
        <pc:spChg chg="mod">
          <ac:chgData name="Charles Robbins" userId="2a2c6b74727e6a50" providerId="LiveId" clId="{7DC07274-68EF-4CA2-BFE1-5D663E06F101}" dt="2023-06-05T23:12:03.915" v="659" actId="20577"/>
          <ac:spMkLst>
            <pc:docMk/>
            <pc:sldMk cId="1262811409" sldId="353"/>
            <ac:spMk id="6" creationId="{A17BD32F-0F20-B658-300E-C0070F47BDCB}"/>
          </ac:spMkLst>
        </pc:spChg>
      </pc:sldChg>
      <pc:sldChg chg="modSp mod">
        <pc:chgData name="Charles Robbins" userId="2a2c6b74727e6a50" providerId="LiveId" clId="{7DC07274-68EF-4CA2-BFE1-5D663E06F101}" dt="2023-06-05T23:06:36.785" v="516" actId="20577"/>
        <pc:sldMkLst>
          <pc:docMk/>
          <pc:sldMk cId="285057625" sldId="354"/>
        </pc:sldMkLst>
        <pc:spChg chg="mod">
          <ac:chgData name="Charles Robbins" userId="2a2c6b74727e6a50" providerId="LiveId" clId="{7DC07274-68EF-4CA2-BFE1-5D663E06F101}" dt="2023-06-05T23:06:36.785" v="516" actId="20577"/>
          <ac:spMkLst>
            <pc:docMk/>
            <pc:sldMk cId="285057625" sldId="354"/>
            <ac:spMk id="2" creationId="{AA18D2D2-4FA2-9234-3027-2F2C0E7AC03E}"/>
          </ac:spMkLst>
        </pc:spChg>
      </pc:sldChg>
      <pc:sldChg chg="addSp modSp mod">
        <pc:chgData name="Charles Robbins" userId="2a2c6b74727e6a50" providerId="LiveId" clId="{7DC07274-68EF-4CA2-BFE1-5D663E06F101}" dt="2023-06-05T23:12:09.209" v="663" actId="20577"/>
        <pc:sldMkLst>
          <pc:docMk/>
          <pc:sldMk cId="391071631" sldId="355"/>
        </pc:sldMkLst>
        <pc:spChg chg="mod">
          <ac:chgData name="Charles Robbins" userId="2a2c6b74727e6a50" providerId="LiveId" clId="{7DC07274-68EF-4CA2-BFE1-5D663E06F101}" dt="2023-06-05T22:49:46.865" v="400" actId="20577"/>
          <ac:spMkLst>
            <pc:docMk/>
            <pc:sldMk cId="391071631" sldId="355"/>
            <ac:spMk id="3" creationId="{68BACC78-7E3B-DB4E-2A0A-37A524E5454A}"/>
          </ac:spMkLst>
        </pc:spChg>
        <pc:spChg chg="add mod">
          <ac:chgData name="Charles Robbins" userId="2a2c6b74727e6a50" providerId="LiveId" clId="{7DC07274-68EF-4CA2-BFE1-5D663E06F101}" dt="2023-06-05T23:12:09.209" v="663" actId="20577"/>
          <ac:spMkLst>
            <pc:docMk/>
            <pc:sldMk cId="391071631" sldId="355"/>
            <ac:spMk id="6" creationId="{D860CE23-6EAD-3FA2-3D3F-D7D29F50A56C}"/>
          </ac:spMkLst>
        </pc:spChg>
      </pc:sldChg>
      <pc:sldChg chg="addSp delSp modSp mod">
        <pc:chgData name="Charles Robbins" userId="2a2c6b74727e6a50" providerId="LiveId" clId="{7DC07274-68EF-4CA2-BFE1-5D663E06F101}" dt="2023-06-05T23:14:26.287" v="671"/>
        <pc:sldMkLst>
          <pc:docMk/>
          <pc:sldMk cId="4270513333" sldId="356"/>
        </pc:sldMkLst>
        <pc:spChg chg="del mod">
          <ac:chgData name="Charles Robbins" userId="2a2c6b74727e6a50" providerId="LiveId" clId="{7DC07274-68EF-4CA2-BFE1-5D663E06F101}" dt="2023-06-05T23:14:21.013" v="670" actId="478"/>
          <ac:spMkLst>
            <pc:docMk/>
            <pc:sldMk cId="4270513333" sldId="356"/>
            <ac:spMk id="6" creationId="{78846F37-D3AD-6AAC-5EAB-06A1B22CE901}"/>
          </ac:spMkLst>
        </pc:spChg>
        <pc:spChg chg="add mod">
          <ac:chgData name="Charles Robbins" userId="2a2c6b74727e6a50" providerId="LiveId" clId="{7DC07274-68EF-4CA2-BFE1-5D663E06F101}" dt="2023-06-05T23:14:26.287" v="671"/>
          <ac:spMkLst>
            <pc:docMk/>
            <pc:sldMk cId="4270513333" sldId="356"/>
            <ac:spMk id="7" creationId="{DA854E74-C16D-EC58-6930-8EE162FD7F88}"/>
          </ac:spMkLst>
        </pc:spChg>
      </pc:sldChg>
      <pc:sldChg chg="modSp mod">
        <pc:chgData name="Charles Robbins" userId="2a2c6b74727e6a50" providerId="LiveId" clId="{7DC07274-68EF-4CA2-BFE1-5D663E06F101}" dt="2023-06-05T23:40:31.426" v="763" actId="14100"/>
        <pc:sldMkLst>
          <pc:docMk/>
          <pc:sldMk cId="2382428405" sldId="359"/>
        </pc:sldMkLst>
        <pc:spChg chg="mod">
          <ac:chgData name="Charles Robbins" userId="2a2c6b74727e6a50" providerId="LiveId" clId="{7DC07274-68EF-4CA2-BFE1-5D663E06F101}" dt="2023-06-05T23:40:31.426" v="763" actId="14100"/>
          <ac:spMkLst>
            <pc:docMk/>
            <pc:sldMk cId="2382428405" sldId="359"/>
            <ac:spMk id="2" creationId="{AA18D2D2-4FA2-9234-3027-2F2C0E7AC03E}"/>
          </ac:spMkLst>
        </pc:spChg>
        <pc:spChg chg="mod">
          <ac:chgData name="Charles Robbins" userId="2a2c6b74727e6a50" providerId="LiveId" clId="{7DC07274-68EF-4CA2-BFE1-5D663E06F101}" dt="2023-06-05T23:39:53.638" v="729" actId="20577"/>
          <ac:spMkLst>
            <pc:docMk/>
            <pc:sldMk cId="2382428405" sldId="359"/>
            <ac:spMk id="3" creationId="{68BACC78-7E3B-DB4E-2A0A-37A524E5454A}"/>
          </ac:spMkLst>
        </pc:spChg>
      </pc:sldChg>
      <pc:sldChg chg="addSp delSp modSp mod ord">
        <pc:chgData name="Charles Robbins" userId="2a2c6b74727e6a50" providerId="LiveId" clId="{7DC07274-68EF-4CA2-BFE1-5D663E06F101}" dt="2023-06-06T18:28:21.986" v="1163" actId="20577"/>
        <pc:sldMkLst>
          <pc:docMk/>
          <pc:sldMk cId="1398514550" sldId="360"/>
        </pc:sldMkLst>
        <pc:spChg chg="mod">
          <ac:chgData name="Charles Robbins" userId="2a2c6b74727e6a50" providerId="LiveId" clId="{7DC07274-68EF-4CA2-BFE1-5D663E06F101}" dt="2023-06-06T18:28:21.986" v="1163" actId="20577"/>
          <ac:spMkLst>
            <pc:docMk/>
            <pc:sldMk cId="1398514550" sldId="360"/>
            <ac:spMk id="2" creationId="{AA18D2D2-4FA2-9234-3027-2F2C0E7AC03E}"/>
          </ac:spMkLst>
        </pc:spChg>
        <pc:spChg chg="mod">
          <ac:chgData name="Charles Robbins" userId="2a2c6b74727e6a50" providerId="LiveId" clId="{7DC07274-68EF-4CA2-BFE1-5D663E06F101}" dt="2023-06-05T23:41:40.349" v="799" actId="20577"/>
          <ac:spMkLst>
            <pc:docMk/>
            <pc:sldMk cId="1398514550" sldId="360"/>
            <ac:spMk id="3" creationId="{68BACC78-7E3B-DB4E-2A0A-37A524E5454A}"/>
          </ac:spMkLst>
        </pc:spChg>
        <pc:spChg chg="add del mod">
          <ac:chgData name="Charles Robbins" userId="2a2c6b74727e6a50" providerId="LiveId" clId="{7DC07274-68EF-4CA2-BFE1-5D663E06F101}" dt="2023-06-05T23:41:09.739" v="766" actId="478"/>
          <ac:spMkLst>
            <pc:docMk/>
            <pc:sldMk cId="1398514550" sldId="360"/>
            <ac:spMk id="6" creationId="{930F08BA-4DEB-DA79-D700-0F00B9D0D80A}"/>
          </ac:spMkLst>
        </pc:spChg>
      </pc:sldChg>
      <pc:sldChg chg="addSp delSp modSp mod">
        <pc:chgData name="Charles Robbins" userId="2a2c6b74727e6a50" providerId="LiveId" clId="{7DC07274-68EF-4CA2-BFE1-5D663E06F101}" dt="2023-06-05T23:16:20.161" v="673" actId="27636"/>
        <pc:sldMkLst>
          <pc:docMk/>
          <pc:sldMk cId="2390972157" sldId="361"/>
        </pc:sldMkLst>
        <pc:spChg chg="mod">
          <ac:chgData name="Charles Robbins" userId="2a2c6b74727e6a50" providerId="LiveId" clId="{7DC07274-68EF-4CA2-BFE1-5D663E06F101}" dt="2023-06-05T23:16:20.161" v="673" actId="27636"/>
          <ac:spMkLst>
            <pc:docMk/>
            <pc:sldMk cId="2390972157" sldId="361"/>
            <ac:spMk id="3" creationId="{68BACC78-7E3B-DB4E-2A0A-37A524E5454A}"/>
          </ac:spMkLst>
        </pc:spChg>
        <pc:spChg chg="add del mod">
          <ac:chgData name="Charles Robbins" userId="2a2c6b74727e6a50" providerId="LiveId" clId="{7DC07274-68EF-4CA2-BFE1-5D663E06F101}" dt="2023-06-05T23:14:13.855" v="669" actId="478"/>
          <ac:spMkLst>
            <pc:docMk/>
            <pc:sldMk cId="2390972157" sldId="361"/>
            <ac:spMk id="6" creationId="{6B039F04-F005-2BDD-EBCA-14616F5E90DC}"/>
          </ac:spMkLst>
        </pc:spChg>
      </pc:sldChg>
      <pc:sldChg chg="modSp mod">
        <pc:chgData name="Charles Robbins" userId="2a2c6b74727e6a50" providerId="LiveId" clId="{7DC07274-68EF-4CA2-BFE1-5D663E06F101}" dt="2023-06-06T18:21:43.316" v="1152" actId="20577"/>
        <pc:sldMkLst>
          <pc:docMk/>
          <pc:sldMk cId="2600264081" sldId="364"/>
        </pc:sldMkLst>
        <pc:spChg chg="mod">
          <ac:chgData name="Charles Robbins" userId="2a2c6b74727e6a50" providerId="LiveId" clId="{7DC07274-68EF-4CA2-BFE1-5D663E06F101}" dt="2023-06-06T18:21:43.316" v="1152" actId="20577"/>
          <ac:spMkLst>
            <pc:docMk/>
            <pc:sldMk cId="2600264081" sldId="364"/>
            <ac:spMk id="3" creationId="{68BACC78-7E3B-DB4E-2A0A-37A524E5454A}"/>
          </ac:spMkLst>
        </pc:spChg>
      </pc:sldChg>
      <pc:sldChg chg="addSp modSp add mod ord">
        <pc:chgData name="Charles Robbins" userId="2a2c6b74727e6a50" providerId="LiveId" clId="{7DC07274-68EF-4CA2-BFE1-5D663E06F101}" dt="2023-06-06T18:27:57.804" v="1154"/>
        <pc:sldMkLst>
          <pc:docMk/>
          <pc:sldMk cId="897232771" sldId="369"/>
        </pc:sldMkLst>
        <pc:spChg chg="mod">
          <ac:chgData name="Charles Robbins" userId="2a2c6b74727e6a50" providerId="LiveId" clId="{7DC07274-68EF-4CA2-BFE1-5D663E06F101}" dt="2023-06-05T23:43:46.186" v="844" actId="20577"/>
          <ac:spMkLst>
            <pc:docMk/>
            <pc:sldMk cId="897232771" sldId="369"/>
            <ac:spMk id="2" creationId="{AA18D2D2-4FA2-9234-3027-2F2C0E7AC03E}"/>
          </ac:spMkLst>
        </pc:spChg>
        <pc:spChg chg="mod">
          <ac:chgData name="Charles Robbins" userId="2a2c6b74727e6a50" providerId="LiveId" clId="{7DC07274-68EF-4CA2-BFE1-5D663E06F101}" dt="2023-06-05T23:47:20.313" v="1128" actId="27636"/>
          <ac:spMkLst>
            <pc:docMk/>
            <pc:sldMk cId="897232771" sldId="369"/>
            <ac:spMk id="3" creationId="{68BACC78-7E3B-DB4E-2A0A-37A524E5454A}"/>
          </ac:spMkLst>
        </pc:spChg>
        <pc:picChg chg="add mod">
          <ac:chgData name="Charles Robbins" userId="2a2c6b74727e6a50" providerId="LiveId" clId="{7DC07274-68EF-4CA2-BFE1-5D663E06F101}" dt="2023-06-05T23:48:06.856" v="1129"/>
          <ac:picMkLst>
            <pc:docMk/>
            <pc:sldMk cId="897232771" sldId="369"/>
            <ac:picMk id="7" creationId="{01615220-12B7-4660-8862-1729790CD82A}"/>
          </ac:picMkLst>
        </pc:picChg>
      </pc:sldChg>
      <pc:sldChg chg="add del">
        <pc:chgData name="Charles Robbins" userId="2a2c6b74727e6a50" providerId="LiveId" clId="{7DC07274-68EF-4CA2-BFE1-5D663E06F101}" dt="2023-06-05T23:11:11.433" v="601" actId="47"/>
        <pc:sldMkLst>
          <pc:docMk/>
          <pc:sldMk cId="3735527034" sldId="369"/>
        </pc:sldMkLst>
      </pc:sldChg>
      <pc:sldChg chg="add del">
        <pc:chgData name="Charles Robbins" userId="2a2c6b74727e6a50" providerId="LiveId" clId="{7DC07274-68EF-4CA2-BFE1-5D663E06F101}" dt="2023-06-05T23:10:59.990" v="600"/>
        <pc:sldMkLst>
          <pc:docMk/>
          <pc:sldMk cId="1893350874" sldId="37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DDBF5-340E-4226-AF1F-EF3B7521CCEB}" type="datetimeFigureOut">
              <a:rPr lang="en-US" smtClean="0"/>
              <a:t>9/28/2023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FB690C-600E-4181-8D9D-2A7C40CE8851}" type="slidenum">
              <a:rPr lang="en-US" smtClean="0"/>
              <a:t>‹#›</a:t>
            </a:fld>
            <a:endParaRPr lang="en-US"/>
          </a:p>
        </p:txBody>
      </p:sp>
    </p:spTree>
    <p:extLst>
      <p:ext uri="{BB962C8B-B14F-4D97-AF65-F5344CB8AC3E}">
        <p14:creationId xmlns:p14="http://schemas.microsoft.com/office/powerpoint/2010/main" val="654039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AA3C-4D71-F76D-F4F2-5ADBEC50B3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CAA12F-1996-021C-2890-CF8C88AEF5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E9D87C3-4C43-A48C-A7A8-101831254177}"/>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5" name="Footer Placeholder 4">
            <a:extLst>
              <a:ext uri="{FF2B5EF4-FFF2-40B4-BE49-F238E27FC236}">
                <a16:creationId xmlns:a16="http://schemas.microsoft.com/office/drawing/2014/main" id="{134CA1A1-70D6-E2CC-BD15-60BFE4BBD6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1A39B0-FD8E-9481-0243-9E1E4BB39F96}"/>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3504789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49CB8-8428-7145-0230-442154BADAB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EA8584-3012-A0B8-D0F0-AE564538A9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E6CF83-591B-C9E7-0ABC-B9D1D41514FF}"/>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5" name="Footer Placeholder 4">
            <a:extLst>
              <a:ext uri="{FF2B5EF4-FFF2-40B4-BE49-F238E27FC236}">
                <a16:creationId xmlns:a16="http://schemas.microsoft.com/office/drawing/2014/main" id="{05E0A55C-C9BA-5D39-B650-F72B69A93B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114423-471A-2CED-114C-69997A0200EE}"/>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392292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2B726D-BE30-12C2-3BBD-90C78562EF3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7C423C-6A90-CDDA-F437-001BAA10DD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D44CF9-81D2-7A10-19B4-5E31DC2586BC}"/>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5" name="Footer Placeholder 4">
            <a:extLst>
              <a:ext uri="{FF2B5EF4-FFF2-40B4-BE49-F238E27FC236}">
                <a16:creationId xmlns:a16="http://schemas.microsoft.com/office/drawing/2014/main" id="{85ABD0F4-BADB-CDAC-2ABD-FB3810DC0F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9F9014-7A6A-43FF-97BE-F8EA2AF2C169}"/>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126146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0DD60-5E0A-57F5-885D-D08C0AF84A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1EA34E-E9F5-A2BA-2423-CC573BE8D26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B474D1-2FE9-E46E-B64B-8A6DFA361C7B}"/>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5" name="Footer Placeholder 4">
            <a:extLst>
              <a:ext uri="{FF2B5EF4-FFF2-40B4-BE49-F238E27FC236}">
                <a16:creationId xmlns:a16="http://schemas.microsoft.com/office/drawing/2014/main" id="{E4ECA579-0CA4-6B8B-F314-3066ABDB6E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EF2A9F-CA2D-CF13-C2F8-69621B8D3408}"/>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409573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8BF31-623E-A06B-995C-01FF58E43F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2146268-C5BA-0753-498B-522C3FA889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0594AF-F1D7-213C-2AC4-F500CECEC109}"/>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5" name="Footer Placeholder 4">
            <a:extLst>
              <a:ext uri="{FF2B5EF4-FFF2-40B4-BE49-F238E27FC236}">
                <a16:creationId xmlns:a16="http://schemas.microsoft.com/office/drawing/2014/main" id="{C3630187-9130-CD74-46B6-11A62ADD89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4392BB-F0BC-B229-BE56-343D2374E86C}"/>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382812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10AC2-91B4-E801-D1F0-6DEF8C9A47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26BC3E-606B-FB49-DEF3-E09714CF9C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4E7B68E-9B12-10BF-77EB-2EF807F75A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D1327D-24F9-F9B3-8532-4376C1655452}"/>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6" name="Footer Placeholder 5">
            <a:extLst>
              <a:ext uri="{FF2B5EF4-FFF2-40B4-BE49-F238E27FC236}">
                <a16:creationId xmlns:a16="http://schemas.microsoft.com/office/drawing/2014/main" id="{4346BAA0-F722-F7F2-3873-AFAF697806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360316-9A71-6DCC-E1DD-9A428B6B680E}"/>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718158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44DFB-F2E2-64F8-6742-1F2786D0E16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0D9C55-1A2A-BA8F-A801-3468A8012D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710080-FA72-EF6E-0BF0-4DA4534B16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4D1BD8-5330-232E-9ADD-2006BB87C0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261174-B34E-3141-B0A4-8FE38729CA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C93B30-783C-A5CE-5C70-A3D169EBAD8A}"/>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8" name="Footer Placeholder 7">
            <a:extLst>
              <a:ext uri="{FF2B5EF4-FFF2-40B4-BE49-F238E27FC236}">
                <a16:creationId xmlns:a16="http://schemas.microsoft.com/office/drawing/2014/main" id="{DB8860C6-1245-FE3B-501A-7E95E8D1CF4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2E7ADB-38FA-106C-3030-A5A556B24D23}"/>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2043699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CA908-DFA6-3682-A408-CE4B1BDEDA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7090B4-FD5B-1BDB-A464-F3B43BB7D6BD}"/>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4" name="Footer Placeholder 3">
            <a:extLst>
              <a:ext uri="{FF2B5EF4-FFF2-40B4-BE49-F238E27FC236}">
                <a16:creationId xmlns:a16="http://schemas.microsoft.com/office/drawing/2014/main" id="{0108FBA1-7850-CF7D-A370-9AB6D4FD64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B6D7EA2-EEA5-ED73-7977-E8CEBB6B91F1}"/>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578431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6F9349-3FEA-DBD3-C5AB-EB3F76CBC67F}"/>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3" name="Footer Placeholder 2">
            <a:extLst>
              <a:ext uri="{FF2B5EF4-FFF2-40B4-BE49-F238E27FC236}">
                <a16:creationId xmlns:a16="http://schemas.microsoft.com/office/drawing/2014/main" id="{4E023967-AD00-22FB-6C8F-6CC3A2C6EE1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C714D1-FC7D-3020-15DE-974F7FD97B26}"/>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2052234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1340D-FE55-95B2-2D09-63DDE18F66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DD74AF-2484-3B14-0B8C-5471A12C97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013361-392D-129E-8464-0AFD635DC8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7EF3B7-6AEB-6241-CCF4-C386549F4B56}"/>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6" name="Footer Placeholder 5">
            <a:extLst>
              <a:ext uri="{FF2B5EF4-FFF2-40B4-BE49-F238E27FC236}">
                <a16:creationId xmlns:a16="http://schemas.microsoft.com/office/drawing/2014/main" id="{790BDA09-0A09-838F-B60F-1221FB343A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E85FA0-FC42-0948-F097-C9C141CC9FA1}"/>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734992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6E5E4-3A99-65B5-72F1-815B66D635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61C8C7E-7D47-FEC8-C6F9-1B6DFDFA2D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C57F07-75B9-A7A5-E1D7-44286C4C4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D4A5F2-AC85-46A4-FD40-DFD31388A085}"/>
              </a:ext>
            </a:extLst>
          </p:cNvPr>
          <p:cNvSpPr>
            <a:spLocks noGrp="1"/>
          </p:cNvSpPr>
          <p:nvPr>
            <p:ph type="dt" sz="half" idx="10"/>
          </p:nvPr>
        </p:nvSpPr>
        <p:spPr/>
        <p:txBody>
          <a:bodyPr/>
          <a:lstStyle/>
          <a:p>
            <a:fld id="{84AFA8AE-6769-4A64-BB66-A1164571A6FC}" type="datetimeFigureOut">
              <a:rPr lang="en-US" smtClean="0"/>
              <a:t>9/28/2023</a:t>
            </a:fld>
            <a:endParaRPr lang="en-US"/>
          </a:p>
        </p:txBody>
      </p:sp>
      <p:sp>
        <p:nvSpPr>
          <p:cNvPr id="6" name="Footer Placeholder 5">
            <a:extLst>
              <a:ext uri="{FF2B5EF4-FFF2-40B4-BE49-F238E27FC236}">
                <a16:creationId xmlns:a16="http://schemas.microsoft.com/office/drawing/2014/main" id="{AF985974-8BE8-23EA-1311-EAD239D682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44D1EA-B40D-02CB-087B-6DEDCBCAEE74}"/>
              </a:ext>
            </a:extLst>
          </p:cNvPr>
          <p:cNvSpPr>
            <a:spLocks noGrp="1"/>
          </p:cNvSpPr>
          <p:nvPr>
            <p:ph type="sldNum" sz="quarter" idx="12"/>
          </p:nvPr>
        </p:nvSpPr>
        <p:spPr/>
        <p:txBody>
          <a:bodyPr/>
          <a:lstStyle/>
          <a:p>
            <a:fld id="{5445D153-F68F-42CB-A4C3-88CE3DE68946}" type="slidenum">
              <a:rPr lang="en-US" smtClean="0"/>
              <a:t>‹#›</a:t>
            </a:fld>
            <a:endParaRPr lang="en-US"/>
          </a:p>
        </p:txBody>
      </p:sp>
    </p:spTree>
    <p:extLst>
      <p:ext uri="{BB962C8B-B14F-4D97-AF65-F5344CB8AC3E}">
        <p14:creationId xmlns:p14="http://schemas.microsoft.com/office/powerpoint/2010/main" val="1823600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A2DB94-2901-9362-B5E7-9E8CC4023A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AEB140-8A63-3E94-6F57-D25FC0E148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17E0C9-0420-F2C7-7141-955551EDD2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AFA8AE-6769-4A64-BB66-A1164571A6FC}" type="datetimeFigureOut">
              <a:rPr lang="en-US" smtClean="0"/>
              <a:t>9/28/2023</a:t>
            </a:fld>
            <a:endParaRPr lang="en-US"/>
          </a:p>
        </p:txBody>
      </p:sp>
      <p:sp>
        <p:nvSpPr>
          <p:cNvPr id="5" name="Footer Placeholder 4">
            <a:extLst>
              <a:ext uri="{FF2B5EF4-FFF2-40B4-BE49-F238E27FC236}">
                <a16:creationId xmlns:a16="http://schemas.microsoft.com/office/drawing/2014/main" id="{F78AFF48-E8B3-364D-6402-19D973673D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6F51FED-B928-558A-E135-07DF2FEFE4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45D153-F68F-42CB-A4C3-88CE3DE68946}" type="slidenum">
              <a:rPr lang="en-US" smtClean="0"/>
              <a:t>‹#›</a:t>
            </a:fld>
            <a:endParaRPr lang="en-US"/>
          </a:p>
        </p:txBody>
      </p:sp>
    </p:spTree>
    <p:extLst>
      <p:ext uri="{BB962C8B-B14F-4D97-AF65-F5344CB8AC3E}">
        <p14:creationId xmlns:p14="http://schemas.microsoft.com/office/powerpoint/2010/main" val="2320454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upport.google.com/a/answer/7348070?hl=en#:~:text=At%20the%20top%20of%20the,export%20it%20to%20Google%20Sheets." TargetMode="External"/><Relationship Id="rId2" Type="http://schemas.openxmlformats.org/officeDocument/2006/relationships/hyperlink" Target="https://learn.microsoft.com/en-us/answers/questions/239938/export-ad-users-to-csv-file" TargetMode="External"/><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d.docs.live.net/2a2c6b74727e6a50/Desktop/OhCR%20Educate/META%20Training/4%20-%20Organization%20and%20Third%20Party%20Access%20Control%20Training%20Exercise/Staff%20with%20Critical%20Data%20Annual%20Validation%20and%20Verification.docx" TargetMode="External"/><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mrscienceshow.com/2010/06/bring-us-your-burning-science-questions.html" TargetMode="External"/><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d.docs.live.net/2a2c6b74727e6a50/Desktop/OhCR%20Educate/META%20Training/4%20-%20Organization%20and%20Third%20Party%20Access%20Control%20Training%20Exercise/Critical%20Data%20and%20Staff%20that%20has%20Access%20to%20the%20Information.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denver7.com/news/front-range/denver/social-security-numbers-employee-fingerprints-accessed-during-month-long-data-breach-dps-says#:~:text=DENVER%20%E2%80%94%20Personal%20information%2C%20including%20Social%20Security%20numbers%2C,according%20to%20a%20notice%20on%20the%20district%27s%20website."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s://www.cbsnews.com/minnesota/news/hackers-post-more-stolen-minneapolis-public-school-data-to-dark-web/#:~:text=MINNEAPOLIS%20%2D%2D%20Minneapolis%20Public%20Schools,about%20an%20%22encryption%20event.%22" TargetMode="External"/><Relationship Id="rId4" Type="http://schemas.openxmlformats.org/officeDocument/2006/relationships/image" Target="../media/image1.jpg"/></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FCBDB-CA1F-4AFA-8CEA-FB375C75ABE3}"/>
              </a:ext>
            </a:extLst>
          </p:cNvPr>
          <p:cNvSpPr>
            <a:spLocks noGrp="1"/>
          </p:cNvSpPr>
          <p:nvPr>
            <p:ph type="ctrTitle"/>
          </p:nvPr>
        </p:nvSpPr>
        <p:spPr>
          <a:xfrm>
            <a:off x="2743200" y="1237175"/>
            <a:ext cx="7924800" cy="3967871"/>
          </a:xfrm>
        </p:spPr>
        <p:txBody>
          <a:bodyPr>
            <a:normAutofit/>
          </a:bodyPr>
          <a:lstStyle/>
          <a:p>
            <a:pPr algn="l"/>
            <a:r>
              <a:rPr lang="en-US" sz="6200" dirty="0"/>
              <a:t>The OhCR</a:t>
            </a:r>
            <a:br>
              <a:rPr lang="en-US" sz="6200" dirty="0"/>
            </a:br>
            <a:r>
              <a:rPr lang="en-US" sz="2400" i="1" dirty="0">
                <a:latin typeface="Calibri" panose="020F0502020204030204" pitchFamily="34" charset="0"/>
                <a:ea typeface="Times New Roman" panose="02020603050405020304" pitchFamily="18" charset="0"/>
              </a:rPr>
              <a:t>‘Building a More Cyber Secure Ohio’</a:t>
            </a:r>
            <a:br>
              <a:rPr lang="en-US" sz="2000" i="1" dirty="0">
                <a:latin typeface="Calibri" panose="020F0502020204030204" pitchFamily="34" charset="0"/>
                <a:ea typeface="Times New Roman" panose="02020603050405020304" pitchFamily="18" charset="0"/>
              </a:rPr>
            </a:br>
            <a:br>
              <a:rPr lang="en-US" sz="6200" dirty="0"/>
            </a:br>
            <a:endParaRPr lang="en-US" sz="6200" dirty="0"/>
          </a:p>
        </p:txBody>
      </p:sp>
      <p:sp>
        <p:nvSpPr>
          <p:cNvPr id="3" name="Subtitle 2">
            <a:extLst>
              <a:ext uri="{FF2B5EF4-FFF2-40B4-BE49-F238E27FC236}">
                <a16:creationId xmlns:a16="http://schemas.microsoft.com/office/drawing/2014/main" id="{BED4311B-EC27-417D-89A0-BD3EC0FA7B20}"/>
              </a:ext>
            </a:extLst>
          </p:cNvPr>
          <p:cNvSpPr>
            <a:spLocks noGrp="1"/>
          </p:cNvSpPr>
          <p:nvPr>
            <p:ph type="subTitle" idx="1"/>
          </p:nvPr>
        </p:nvSpPr>
        <p:spPr>
          <a:xfrm>
            <a:off x="1524000" y="3840481"/>
            <a:ext cx="9767888" cy="1688782"/>
          </a:xfrm>
        </p:spPr>
        <p:txBody>
          <a:bodyPr>
            <a:normAutofit/>
          </a:bodyPr>
          <a:lstStyle/>
          <a:p>
            <a:pPr marL="0" marR="0" algn="l">
              <a:spcBef>
                <a:spcPts val="0"/>
              </a:spcBef>
              <a:spcAft>
                <a:spcPts val="0"/>
              </a:spcAft>
            </a:pPr>
            <a:r>
              <a:rPr lang="en-US" sz="3600" dirty="0">
                <a:solidFill>
                  <a:srgbClr val="CC2027"/>
                </a:solidFill>
                <a:latin typeface="Calibri" panose="020F0502020204030204" pitchFamily="34" charset="0"/>
                <a:ea typeface="Calibri" panose="020F0502020204030204" pitchFamily="34" charset="0"/>
                <a:cs typeface="Calibri" panose="020F0502020204030204" pitchFamily="34" charset="0"/>
              </a:rPr>
              <a:t>Identify Critical Data and Critical Staff </a:t>
            </a:r>
          </a:p>
          <a:p>
            <a:pPr marL="0" marR="0" algn="l">
              <a:spcBef>
                <a:spcPts val="0"/>
              </a:spcBef>
              <a:spcAft>
                <a:spcPts val="0"/>
              </a:spcAft>
            </a:pPr>
            <a:r>
              <a:rPr lang="en-US" sz="3600" dirty="0">
                <a:solidFill>
                  <a:srgbClr val="CC2027"/>
                </a:solidFill>
                <a:latin typeface="Calibri" panose="020F0502020204030204" pitchFamily="34" charset="0"/>
                <a:ea typeface="Calibri" panose="020F0502020204030204" pitchFamily="34" charset="0"/>
                <a:cs typeface="Calibri" panose="020F0502020204030204" pitchFamily="34" charset="0"/>
              </a:rPr>
              <a:t>for Access Control</a:t>
            </a:r>
          </a:p>
          <a:p>
            <a:pPr marL="0" marR="0" algn="l">
              <a:spcBef>
                <a:spcPts val="0"/>
              </a:spcBef>
              <a:spcAft>
                <a:spcPts val="0"/>
              </a:spcAft>
            </a:pPr>
            <a:r>
              <a:rPr lang="en-US" sz="1800" dirty="0">
                <a:effectLst/>
                <a:ea typeface="Times New Roman" panose="02020603050405020304" pitchFamily="18" charset="0"/>
              </a:rPr>
              <a:t>September 27, 2023</a:t>
            </a:r>
          </a:p>
        </p:txBody>
      </p:sp>
      <p:pic>
        <p:nvPicPr>
          <p:cNvPr id="5" name="Picture 4" descr="Logo&#10;&#10;Description automatically generated">
            <a:extLst>
              <a:ext uri="{FF2B5EF4-FFF2-40B4-BE49-F238E27FC236}">
                <a16:creationId xmlns:a16="http://schemas.microsoft.com/office/drawing/2014/main" id="{0086A670-73E6-4852-9977-276CEAD09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418861"/>
            <a:ext cx="1036320" cy="1010139"/>
          </a:xfrm>
          <a:prstGeom prst="rect">
            <a:avLst/>
          </a:prstGeom>
        </p:spPr>
      </p:pic>
      <p:sp>
        <p:nvSpPr>
          <p:cNvPr id="6" name="TextBox 5">
            <a:extLst>
              <a:ext uri="{FF2B5EF4-FFF2-40B4-BE49-F238E27FC236}">
                <a16:creationId xmlns:a16="http://schemas.microsoft.com/office/drawing/2014/main" id="{5DB86B05-6691-CDDC-2587-B8CC80E2376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316826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Access Reviews: Where to Start</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7072952" cy="4351338"/>
          </a:xfrm>
        </p:spPr>
        <p:txBody>
          <a:bodyPr>
            <a:normAutofit/>
          </a:bodyPr>
          <a:lstStyle/>
          <a:p>
            <a:pPr algn="just">
              <a:lnSpc>
                <a:spcPct val="107000"/>
              </a:lnSpc>
              <a:spcBef>
                <a:spcPts val="0"/>
              </a:spcBef>
              <a:spcAft>
                <a:spcPts val="800"/>
              </a:spcAft>
              <a:buFont typeface="Wingdings" panose="05000000000000000000" pitchFamily="2" charset="2"/>
              <a:buChar char="§"/>
            </a:pPr>
            <a:r>
              <a:rPr lang="en-US" sz="2600" dirty="0">
                <a:effectLst/>
                <a:latin typeface="Calibri" panose="020F0502020204030204" pitchFamily="34" charset="0"/>
                <a:ea typeface="Calibri" panose="020F0502020204030204" pitchFamily="34" charset="0"/>
                <a:cs typeface="Times New Roman" panose="02020603050405020304" pitchFamily="18" charset="0"/>
              </a:rPr>
              <a:t>So you want to do an access review… Where should you start</a:t>
            </a:r>
            <a:r>
              <a:rPr lang="en-US" sz="2600" dirty="0">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Bef>
                <a:spcPts val="0"/>
              </a:spcBef>
              <a:spcAft>
                <a:spcPts val="800"/>
              </a:spcAft>
              <a:buFont typeface="Wingdings" panose="05000000000000000000" pitchFamily="2" charset="2"/>
              <a:buChar char="§"/>
            </a:pPr>
            <a:r>
              <a:rPr lang="en-US" sz="2600" dirty="0">
                <a:latin typeface="Calibri" panose="020F0502020204030204" pitchFamily="34" charset="0"/>
                <a:ea typeface="Calibri" panose="020F0502020204030204" pitchFamily="34" charset="0"/>
                <a:cs typeface="Times New Roman" panose="02020603050405020304" pitchFamily="18" charset="0"/>
              </a:rPr>
              <a:t>What is the source of truth for “authorized” users in your network?</a:t>
            </a:r>
          </a:p>
          <a:p>
            <a:pPr algn="just">
              <a:lnSpc>
                <a:spcPct val="107000"/>
              </a:lnSpc>
              <a:spcBef>
                <a:spcPts val="0"/>
              </a:spcBef>
              <a:spcAft>
                <a:spcPts val="800"/>
              </a:spcAft>
              <a:buFont typeface="Wingdings" panose="05000000000000000000" pitchFamily="2" charset="2"/>
              <a:buChar char="§"/>
            </a:pPr>
            <a:r>
              <a:rPr lang="en-US" sz="2600" dirty="0">
                <a:effectLst/>
                <a:latin typeface="Calibri" panose="020F0502020204030204" pitchFamily="34" charset="0"/>
                <a:ea typeface="Calibri" panose="020F0502020204030204" pitchFamily="34" charset="0"/>
                <a:cs typeface="Times New Roman" panose="02020603050405020304" pitchFamily="18" charset="0"/>
              </a:rPr>
              <a:t>Unfortunately, the answer could </a:t>
            </a:r>
            <a:r>
              <a:rPr lang="en-US" sz="2600" dirty="0">
                <a:latin typeface="Calibri" panose="020F0502020204030204" pitchFamily="34" charset="0"/>
                <a:ea typeface="Calibri" panose="020F0502020204030204" pitchFamily="34" charset="0"/>
                <a:cs typeface="Times New Roman" panose="02020603050405020304" pitchFamily="18" charset="0"/>
              </a:rPr>
              <a:t>be multiple resources...</a:t>
            </a:r>
          </a:p>
          <a:p>
            <a:pPr marL="0" indent="0" algn="just">
              <a:lnSpc>
                <a:spcPct val="107000"/>
              </a:lnSpc>
              <a:spcBef>
                <a:spcPts val="0"/>
              </a:spcBef>
              <a:spcAft>
                <a:spcPts val="800"/>
              </a:spcAft>
              <a:buNone/>
            </a:pPr>
            <a:r>
              <a:rPr lang="en-US" sz="2600" dirty="0">
                <a:latin typeface="Calibri" panose="020F0502020204030204" pitchFamily="34" charset="0"/>
                <a:ea typeface="Calibri" panose="020F0502020204030204" pitchFamily="34" charset="0"/>
                <a:cs typeface="Times New Roman" panose="02020603050405020304" pitchFamily="18" charset="0"/>
              </a:rPr>
              <a:t>Some examples of places to get data from:</a:t>
            </a:r>
          </a:p>
          <a:p>
            <a:pPr marL="742950" marR="0" lvl="1" indent="-285750">
              <a:lnSpc>
                <a:spcPct val="107000"/>
              </a:lnSpc>
              <a:spcBef>
                <a:spcPts val="0"/>
              </a:spcBef>
              <a:spcAft>
                <a:spcPts val="0"/>
              </a:spcAft>
              <a:buFont typeface="+mj-lt"/>
              <a:buAutoNum type="alphaLcPeriod"/>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HR – List current of current employees and contractors</a:t>
            </a:r>
          </a:p>
          <a:p>
            <a:pPr marL="742950" marR="0" lvl="1" indent="-285750">
              <a:lnSpc>
                <a:spcPct val="107000"/>
              </a:lnSpc>
              <a:spcBef>
                <a:spcPts val="0"/>
              </a:spcBef>
              <a:spcAft>
                <a:spcPts val="0"/>
              </a:spcAft>
              <a:buFont typeface="+mj-lt"/>
              <a:buAutoNum type="alphaLcPeriod"/>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Treasurer – List of vendors that might have accounts</a:t>
            </a:r>
          </a:p>
          <a:p>
            <a:pPr marL="742950" marR="0" lvl="1" indent="-285750">
              <a:lnSpc>
                <a:spcPct val="107000"/>
              </a:lnSpc>
              <a:spcBef>
                <a:spcPts val="0"/>
              </a:spcBef>
              <a:spcAft>
                <a:spcPts val="0"/>
              </a:spcAft>
              <a:buFont typeface="+mj-lt"/>
              <a:buAutoNum type="alphaLcPeriod"/>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List of students</a:t>
            </a:r>
          </a:p>
          <a:p>
            <a:pPr marL="0" indent="0" algn="just">
              <a:lnSpc>
                <a:spcPct val="107000"/>
              </a:lnSpc>
              <a:spcBef>
                <a:spcPts val="0"/>
              </a:spcBef>
              <a:spcAft>
                <a:spcPts val="80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
        <p:nvSpPr>
          <p:cNvPr id="7" name="TextBox 6">
            <a:extLst>
              <a:ext uri="{FF2B5EF4-FFF2-40B4-BE49-F238E27FC236}">
                <a16:creationId xmlns:a16="http://schemas.microsoft.com/office/drawing/2014/main" id="{DA854E74-C16D-EC58-6930-8EE162FD7F88}"/>
              </a:ext>
            </a:extLst>
          </p:cNvPr>
          <p:cNvSpPr txBox="1"/>
          <p:nvPr/>
        </p:nvSpPr>
        <p:spPr>
          <a:xfrm>
            <a:off x="8241486" y="1825625"/>
            <a:ext cx="3112314" cy="4247317"/>
          </a:xfrm>
          <a:prstGeom prst="rect">
            <a:avLst/>
          </a:prstGeom>
          <a:solidFill>
            <a:schemeClr val="accent4">
              <a:lumMod val="40000"/>
              <a:lumOff val="60000"/>
            </a:schemeClr>
          </a:solidFill>
          <a:ln>
            <a:solidFill>
              <a:schemeClr val="tx1"/>
            </a:solidFill>
          </a:ln>
        </p:spPr>
        <p:txBody>
          <a:bodyPr wrap="square" rtlCol="0">
            <a:spAutoFit/>
          </a:bodyPr>
          <a:lstStyle/>
          <a:p>
            <a:r>
              <a:rPr lang="en-US" b="1" dirty="0"/>
              <a:t>Exercise (Part 3)</a:t>
            </a:r>
            <a:r>
              <a:rPr lang="en-US" dirty="0"/>
              <a:t>: </a:t>
            </a:r>
          </a:p>
          <a:p>
            <a:r>
              <a:rPr lang="en-US" dirty="0"/>
              <a:t>Continue with the Critical Data and Staff that has Access to the Information worksheet</a:t>
            </a:r>
          </a:p>
          <a:p>
            <a:endParaRPr lang="en-US" dirty="0"/>
          </a:p>
          <a:p>
            <a:r>
              <a:rPr lang="en-US" dirty="0"/>
              <a:t>In 10 mins with your team, identify the master lists in your school district that show who should be in our Active Directory.</a:t>
            </a:r>
          </a:p>
          <a:p>
            <a:endParaRPr lang="en-US" dirty="0"/>
          </a:p>
          <a:p>
            <a:r>
              <a:rPr lang="en-US" dirty="0"/>
              <a:t>Once complete, we will share our work with the group here today.</a:t>
            </a:r>
          </a:p>
          <a:p>
            <a:endParaRPr lang="en-US" dirty="0"/>
          </a:p>
        </p:txBody>
      </p:sp>
    </p:spTree>
    <p:extLst>
      <p:ext uri="{BB962C8B-B14F-4D97-AF65-F5344CB8AC3E}">
        <p14:creationId xmlns:p14="http://schemas.microsoft.com/office/powerpoint/2010/main" val="4270513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Access Reviews: Where to Start</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p:txBody>
          <a:bodyPr>
            <a:normAutofit/>
          </a:bodyPr>
          <a:lstStyle/>
          <a:p>
            <a:pPr marL="0" marR="0" indent="0" algn="just">
              <a:lnSpc>
                <a:spcPct val="107000"/>
              </a:lnSpc>
              <a:spcBef>
                <a:spcPts val="0"/>
              </a:spcBef>
              <a:spcAft>
                <a:spcPts val="800"/>
              </a:spcAft>
              <a:buNone/>
            </a:pPr>
            <a:r>
              <a:rPr lang="en-US" sz="2800" dirty="0">
                <a:effectLst/>
                <a:latin typeface="Calibri" panose="020F0502020204030204" pitchFamily="34" charset="0"/>
                <a:ea typeface="Calibri" panose="020F0502020204030204" pitchFamily="34" charset="0"/>
                <a:cs typeface="Times New Roman" panose="02020603050405020304" pitchFamily="18" charset="0"/>
              </a:rPr>
              <a:t>Once you have a good idea of all the users that “should” be on your network, you should get a dump of users on your network. This could be from </a:t>
            </a:r>
            <a:r>
              <a:rPr lang="en-US" sz="2800" dirty="0">
                <a:effectLst/>
                <a:latin typeface="Calibri" panose="020F0502020204030204" pitchFamily="34" charset="0"/>
                <a:ea typeface="Calibri" panose="020F0502020204030204" pitchFamily="34" charset="0"/>
                <a:cs typeface="Times New Roman" panose="02020603050405020304" pitchFamily="18" charset="0"/>
                <a:hlinkClick r:id="rId2"/>
              </a:rPr>
              <a:t>Active Directory </a:t>
            </a:r>
            <a:r>
              <a:rPr lang="en-US" sz="2800" dirty="0">
                <a:effectLst/>
                <a:latin typeface="Calibri" panose="020F0502020204030204" pitchFamily="34" charset="0"/>
                <a:ea typeface="Calibri" panose="020F0502020204030204" pitchFamily="34" charset="0"/>
                <a:cs typeface="Times New Roman" panose="02020603050405020304" pitchFamily="18" charset="0"/>
              </a:rPr>
              <a:t>or </a:t>
            </a:r>
            <a:r>
              <a:rPr lang="en-US" sz="2800" dirty="0">
                <a:effectLst/>
                <a:latin typeface="Calibri" panose="020F0502020204030204" pitchFamily="34" charset="0"/>
                <a:ea typeface="Calibri" panose="020F0502020204030204" pitchFamily="34" charset="0"/>
                <a:cs typeface="Times New Roman" panose="02020603050405020304" pitchFamily="18" charset="0"/>
                <a:hlinkClick r:id="rId3"/>
              </a:rPr>
              <a:t>Google Workspace</a:t>
            </a:r>
            <a:r>
              <a:rPr lang="en-US" sz="2800" dirty="0">
                <a:effectLst/>
                <a:latin typeface="Calibri" panose="020F0502020204030204" pitchFamily="34" charset="0"/>
                <a:ea typeface="Calibri" panose="020F0502020204030204" pitchFamily="34" charset="0"/>
                <a:cs typeface="Times New Roman" panose="02020603050405020304" pitchFamily="18" charset="0"/>
              </a:rPr>
              <a:t>.</a:t>
            </a:r>
          </a:p>
          <a:p>
            <a:pPr marL="0" marR="0" indent="0" algn="just">
              <a:lnSpc>
                <a:spcPct val="107000"/>
              </a:lnSpc>
              <a:spcBef>
                <a:spcPts val="0"/>
              </a:spcBef>
              <a:spcAft>
                <a:spcPts val="800"/>
              </a:spcAft>
              <a:buNone/>
            </a:pPr>
            <a:endParaRPr lang="en-US" kern="100" dirty="0">
              <a:latin typeface="Calibri" panose="020F0502020204030204" pitchFamily="34"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r>
              <a:rPr lang="en-US" dirty="0">
                <a:latin typeface="Calibri" panose="020F0502020204030204" pitchFamily="34" charset="0"/>
                <a:cs typeface="Times New Roman" panose="02020603050405020304" pitchFamily="18" charset="0"/>
              </a:rPr>
              <a:t>Then you need to compare the list of users on your network vs the list(s) of users that “should” be on your network.</a:t>
            </a:r>
          </a:p>
          <a:p>
            <a:pPr marL="0" marR="0" indent="0" algn="just">
              <a:lnSpc>
                <a:spcPct val="107000"/>
              </a:lnSpc>
              <a:spcBef>
                <a:spcPts val="0"/>
              </a:spcBef>
              <a:spcAft>
                <a:spcPts val="800"/>
              </a:spcAft>
              <a:buNone/>
            </a:pPr>
            <a:endParaRPr lang="en-US" dirty="0">
              <a:latin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r>
              <a:rPr lang="en-US" dirty="0">
                <a:latin typeface="Calibri" panose="020F0502020204030204" pitchFamily="34" charset="0"/>
                <a:cs typeface="Times New Roman" panose="02020603050405020304" pitchFamily="18" charset="0"/>
              </a:rPr>
              <a:t>Remove any users that should no longer be on the network</a:t>
            </a:r>
          </a:p>
          <a:p>
            <a:pPr marL="0" indent="0" algn="just">
              <a:lnSpc>
                <a:spcPct val="107000"/>
              </a:lnSpc>
              <a:spcBef>
                <a:spcPts val="0"/>
              </a:spcBef>
              <a:spcAft>
                <a:spcPts val="80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995490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Access Control Review Cycle?</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p:txBody>
          <a:bodyPr/>
          <a:lstStyle/>
          <a:p>
            <a:pPr marL="0" marR="0" indent="0" algn="just">
              <a:lnSpc>
                <a:spcPct val="107000"/>
              </a:lnSpc>
              <a:spcBef>
                <a:spcPts val="0"/>
              </a:spcBef>
              <a:spcAft>
                <a:spcPts val="800"/>
              </a:spcAft>
              <a:buNone/>
            </a:pPr>
            <a:r>
              <a:rPr lang="en-US" sz="2800" dirty="0">
                <a:effectLst/>
                <a:latin typeface="Calibri" panose="020F0502020204030204" pitchFamily="34" charset="0"/>
                <a:ea typeface="Calibri" panose="020F0502020204030204" pitchFamily="34" charset="0"/>
                <a:cs typeface="Times New Roman" panose="02020603050405020304" pitchFamily="18" charset="0"/>
              </a:rPr>
              <a:t>How often should you review?</a:t>
            </a:r>
          </a:p>
          <a:p>
            <a:pPr marL="0" marR="0" indent="0" algn="just">
              <a:lnSpc>
                <a:spcPct val="107000"/>
              </a:lnSpc>
              <a:spcBef>
                <a:spcPts val="0"/>
              </a:spcBef>
              <a:spcAft>
                <a:spcPts val="80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r>
              <a:rPr lang="en-US" sz="2800" dirty="0">
                <a:effectLst/>
                <a:latin typeface="Calibri" panose="020F0502020204030204" pitchFamily="34" charset="0"/>
                <a:ea typeface="Calibri" panose="020F0502020204030204" pitchFamily="34" charset="0"/>
                <a:cs typeface="Times New Roman" panose="02020603050405020304" pitchFamily="18" charset="0"/>
              </a:rPr>
              <a:t>The more you review, the better of</a:t>
            </a:r>
            <a:r>
              <a:rPr lang="en-US" dirty="0">
                <a:latin typeface="Calibri" panose="020F0502020204030204" pitchFamily="34" charset="0"/>
                <a:ea typeface="Calibri" panose="020F0502020204030204" pitchFamily="34" charset="0"/>
                <a:cs typeface="Times New Roman" panose="02020603050405020304" pitchFamily="18" charset="0"/>
              </a:rPr>
              <a:t>f your network will be… However, there is only so much time in a day</a:t>
            </a:r>
          </a:p>
          <a:p>
            <a:pPr marL="0" marR="0" indent="0" algn="just">
              <a:lnSpc>
                <a:spcPct val="107000"/>
              </a:lnSpc>
              <a:spcBef>
                <a:spcPts val="0"/>
              </a:spcBef>
              <a:spcAft>
                <a:spcPts val="800"/>
              </a:spcAft>
              <a:buNone/>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r>
              <a:rPr lang="en-US" dirty="0">
                <a:latin typeface="Calibri" panose="020F0502020204030204" pitchFamily="34" charset="0"/>
                <a:ea typeface="Calibri" panose="020F0502020204030204" pitchFamily="34" charset="0"/>
                <a:cs typeface="Times New Roman" panose="02020603050405020304" pitchFamily="18" charset="0"/>
              </a:rPr>
              <a:t>Suggestion would be to do it twice a year: around winter break and summer break</a:t>
            </a: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947471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a:xfrm>
            <a:off x="838200" y="365125"/>
            <a:ext cx="11112690" cy="1325563"/>
          </a:xfrm>
        </p:spPr>
        <p:txBody>
          <a:bodyPr>
            <a:normAutofit/>
          </a:bodyPr>
          <a:lstStyle/>
          <a:p>
            <a:r>
              <a:rPr lang="en-US" b="1" dirty="0">
                <a:latin typeface="+mn-lt"/>
              </a:rPr>
              <a:t>Additional Controls to Remove Ghost Accounts</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p:txBody>
          <a:bodyPr>
            <a:normAutofit fontScale="77500" lnSpcReduction="20000"/>
          </a:bodyPr>
          <a:lstStyle/>
          <a:p>
            <a:pPr marL="0" marR="0" indent="0" algn="just">
              <a:lnSpc>
                <a:spcPct val="107000"/>
              </a:lnSpc>
              <a:spcBef>
                <a:spcPts val="0"/>
              </a:spcBef>
              <a:spcAft>
                <a:spcPts val="800"/>
              </a:spcAft>
              <a:buNone/>
            </a:pPr>
            <a:r>
              <a:rPr lang="en-US" sz="2800" dirty="0">
                <a:effectLst/>
                <a:latin typeface="Calibri" panose="020F0502020204030204" pitchFamily="34" charset="0"/>
                <a:ea typeface="Calibri" panose="020F0502020204030204" pitchFamily="34" charset="0"/>
                <a:cs typeface="Times New Roman" panose="02020603050405020304" pitchFamily="18" charset="0"/>
              </a:rPr>
              <a:t>To help mitigate some of the ris</a:t>
            </a:r>
            <a:r>
              <a:rPr lang="en-US" dirty="0">
                <a:latin typeface="Calibri" panose="020F0502020204030204" pitchFamily="34" charset="0"/>
                <a:ea typeface="Calibri" panose="020F0502020204030204" pitchFamily="34" charset="0"/>
                <a:cs typeface="Times New Roman" panose="02020603050405020304" pitchFamily="18" charset="0"/>
              </a:rPr>
              <a:t>k of users on the network that shouldn’t be, you could:</a:t>
            </a:r>
          </a:p>
          <a:p>
            <a:pPr marL="0" marR="0" indent="0" algn="just">
              <a:lnSpc>
                <a:spcPct val="107000"/>
              </a:lnSpc>
              <a:spcBef>
                <a:spcPts val="0"/>
              </a:spcBef>
              <a:spcAft>
                <a:spcPts val="800"/>
              </a:spcAft>
              <a:buNone/>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Force password changes if you cannot verify Active Directory</a:t>
            </a:r>
          </a:p>
          <a:p>
            <a:pPr algn="just">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Monitor for inactive accounts and remove them (or configure an automatic disablement if account is unused for X amount of time</a:t>
            </a:r>
          </a:p>
          <a:p>
            <a:pPr lvl="1" algn="just">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If you do this, you need a process in place to re-activate the account (after an appropriate vetting process that the person should have an account is done)</a:t>
            </a:r>
          </a:p>
          <a:p>
            <a:pPr algn="just">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Ensure HR and IT have a communication channel that includes an on-boarding and off-boarding process for new hires and people no longer working for the district respectively</a:t>
            </a:r>
          </a:p>
          <a:p>
            <a:pPr algn="just">
              <a:lnSpc>
                <a:spcPct val="107000"/>
              </a:lnSpc>
              <a:spcBef>
                <a:spcPts val="0"/>
              </a:spcBef>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At the end of each school year, remove all graduating students</a:t>
            </a: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382428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Verification Using the District Team</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5121322" cy="4011068"/>
          </a:xfrm>
        </p:spPr>
        <p:txBody>
          <a:bodyPr>
            <a:normAutofit/>
          </a:bodyPr>
          <a:lstStyle/>
          <a:p>
            <a:pPr marL="514350" marR="0" indent="-514350" algn="just">
              <a:lnSpc>
                <a:spcPct val="107000"/>
              </a:lnSpc>
              <a:spcBef>
                <a:spcPts val="0"/>
              </a:spcBef>
              <a:spcAft>
                <a:spcPts val="800"/>
              </a:spcAft>
              <a:buAutoNum type="arabicPeriod"/>
            </a:pPr>
            <a:r>
              <a:rPr lang="en-US" sz="2400" dirty="0">
                <a:effectLst/>
                <a:latin typeface="Calibri" panose="020F0502020204030204" pitchFamily="34" charset="0"/>
                <a:ea typeface="Calibri" panose="020F0502020204030204" pitchFamily="34" charset="0"/>
                <a:cs typeface="Times New Roman" panose="02020603050405020304" pitchFamily="18" charset="0"/>
              </a:rPr>
              <a:t>Endpoint validation</a:t>
            </a:r>
          </a:p>
          <a:p>
            <a:pPr marL="514350" marR="0" indent="-514350" algn="just">
              <a:lnSpc>
                <a:spcPct val="107000"/>
              </a:lnSpc>
              <a:spcBef>
                <a:spcPts val="0"/>
              </a:spcBef>
              <a:spcAft>
                <a:spcPts val="800"/>
              </a:spcAft>
              <a:buAutoNum type="arabicPeriod"/>
            </a:pPr>
            <a:r>
              <a:rPr lang="en-US" sz="2400" dirty="0">
                <a:latin typeface="Calibri" panose="020F0502020204030204" pitchFamily="34" charset="0"/>
                <a:ea typeface="Calibri" panose="020F0502020204030204" pitchFamily="34" charset="0"/>
                <a:cs typeface="Times New Roman" panose="02020603050405020304" pitchFamily="18" charset="0"/>
              </a:rPr>
              <a:t>Shared Folder Validation</a:t>
            </a:r>
          </a:p>
          <a:p>
            <a:pPr marL="514350" marR="0" indent="-514350" algn="just">
              <a:lnSpc>
                <a:spcPct val="107000"/>
              </a:lnSpc>
              <a:spcBef>
                <a:spcPts val="0"/>
              </a:spcBef>
              <a:spcAft>
                <a:spcPts val="800"/>
              </a:spcAft>
              <a:buAutoNum type="arabicPeriod"/>
            </a:pPr>
            <a:r>
              <a:rPr lang="en-US" sz="2400" dirty="0">
                <a:effectLst/>
                <a:latin typeface="Calibri" panose="020F0502020204030204" pitchFamily="34" charset="0"/>
                <a:ea typeface="Calibri" panose="020F0502020204030204" pitchFamily="34" charset="0"/>
                <a:cs typeface="Times New Roman" panose="02020603050405020304" pitchFamily="18" charset="0"/>
              </a:rPr>
              <a:t>Privileged User Acknowledgement</a:t>
            </a:r>
          </a:p>
          <a:p>
            <a:pPr marL="514350" marR="0" indent="-514350" algn="just">
              <a:lnSpc>
                <a:spcPct val="107000"/>
              </a:lnSpc>
              <a:spcBef>
                <a:spcPts val="0"/>
              </a:spcBef>
              <a:spcAft>
                <a:spcPts val="800"/>
              </a:spcAft>
              <a:buAutoNum type="arabicPeriod"/>
            </a:pPr>
            <a:r>
              <a:rPr lang="en-US" sz="2400" dirty="0">
                <a:latin typeface="Calibri" panose="020F0502020204030204" pitchFamily="34" charset="0"/>
                <a:ea typeface="Calibri" panose="020F0502020204030204" pitchFamily="34" charset="0"/>
                <a:cs typeface="Times New Roman" panose="02020603050405020304" pitchFamily="18" charset="0"/>
              </a:rPr>
              <a:t>Verifier Acknowledgement</a:t>
            </a:r>
          </a:p>
          <a:p>
            <a:pPr marL="0" marR="0" indent="0" algn="just">
              <a:lnSpc>
                <a:spcPct val="107000"/>
              </a:lnSpc>
              <a:spcBef>
                <a:spcPts val="0"/>
              </a:spcBef>
              <a:spcAft>
                <a:spcPts val="800"/>
              </a:spcAft>
              <a:buNone/>
            </a:pP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Done annually</a:t>
            </a:r>
            <a:r>
              <a:rPr lang="en-US" sz="2400" dirty="0">
                <a:latin typeface="Calibri" panose="020F0502020204030204" pitchFamily="34" charset="0"/>
                <a:ea typeface="Calibri" panose="020F0502020204030204" pitchFamily="34" charset="0"/>
                <a:cs typeface="Times New Roman" panose="02020603050405020304" pitchFamily="18" charset="0"/>
              </a:rPr>
              <a:t>, professional staff in the organization have evidence that district devices and folders are validated and verified.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just">
              <a:lnSpc>
                <a:spcPct val="107000"/>
              </a:lnSpc>
              <a:spcBef>
                <a:spcPts val="0"/>
              </a:spcBef>
              <a:spcAft>
                <a:spcPts val="80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pic>
        <p:nvPicPr>
          <p:cNvPr id="7" name="Picture 6">
            <a:hlinkClick r:id="rId3"/>
            <a:extLst>
              <a:ext uri="{FF2B5EF4-FFF2-40B4-BE49-F238E27FC236}">
                <a16:creationId xmlns:a16="http://schemas.microsoft.com/office/drawing/2014/main" id="{01615220-12B7-4660-8862-1729790CD82A}"/>
              </a:ext>
            </a:extLst>
          </p:cNvPr>
          <p:cNvPicPr>
            <a:picLocks noChangeAspect="1"/>
          </p:cNvPicPr>
          <p:nvPr/>
        </p:nvPicPr>
        <p:blipFill>
          <a:blip r:embed="rId4"/>
          <a:stretch>
            <a:fillRect/>
          </a:stretch>
        </p:blipFill>
        <p:spPr>
          <a:xfrm>
            <a:off x="6979919" y="1825625"/>
            <a:ext cx="4352897" cy="4527527"/>
          </a:xfrm>
          <a:prstGeom prst="rect">
            <a:avLst/>
          </a:prstGeom>
          <a:ln>
            <a:solidFill>
              <a:schemeClr val="tx1"/>
            </a:solidFill>
          </a:ln>
        </p:spPr>
      </p:pic>
    </p:spTree>
    <p:extLst>
      <p:ext uri="{BB962C8B-B14F-4D97-AF65-F5344CB8AC3E}">
        <p14:creationId xmlns:p14="http://schemas.microsoft.com/office/powerpoint/2010/main" val="897232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01EBA-76A7-7E5A-D18E-03A30635FD5C}"/>
              </a:ext>
            </a:extLst>
          </p:cNvPr>
          <p:cNvSpPr>
            <a:spLocks noGrp="1"/>
          </p:cNvSpPr>
          <p:nvPr>
            <p:ph type="title"/>
          </p:nvPr>
        </p:nvSpPr>
        <p:spPr/>
        <p:txBody>
          <a:bodyPr/>
          <a:lstStyle/>
          <a:p>
            <a:r>
              <a:rPr lang="en-US" b="1" dirty="0">
                <a:latin typeface="+mn-lt"/>
              </a:rPr>
              <a:t>Data Verification Checklist</a:t>
            </a:r>
          </a:p>
        </p:txBody>
      </p:sp>
      <p:sp>
        <p:nvSpPr>
          <p:cNvPr id="3" name="Content Placeholder 2">
            <a:extLst>
              <a:ext uri="{FF2B5EF4-FFF2-40B4-BE49-F238E27FC236}">
                <a16:creationId xmlns:a16="http://schemas.microsoft.com/office/drawing/2014/main" id="{FA29270C-A422-A58E-09EA-ED6CBBDDB3E9}"/>
              </a:ext>
            </a:extLst>
          </p:cNvPr>
          <p:cNvSpPr>
            <a:spLocks noGrp="1"/>
          </p:cNvSpPr>
          <p:nvPr>
            <p:ph idx="1"/>
          </p:nvPr>
        </p:nvSpPr>
        <p:spPr>
          <a:xfrm>
            <a:off x="838200" y="1825624"/>
            <a:ext cx="10515600" cy="5032376"/>
          </a:xfrm>
        </p:spPr>
        <p:txBody>
          <a:bodyPr>
            <a:normAutofit/>
          </a:bodyPr>
          <a:lstStyle/>
          <a:p>
            <a:pPr marL="0" marR="0" indent="0">
              <a:lnSpc>
                <a:spcPct val="107000"/>
              </a:lnSpc>
              <a:spcBef>
                <a:spcPts val="0"/>
              </a:spcBef>
              <a:spcAft>
                <a:spcPts val="800"/>
              </a:spcAft>
              <a:buNone/>
              <a:tabLst>
                <a:tab pos="514350" algn="l"/>
              </a:tabLs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Assigned Computers</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Privileged users only retain critical data on encrypted computers.</a:t>
            </a: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Privileged users’ computers have a remote erase application.</a:t>
            </a:r>
          </a:p>
          <a:p>
            <a:pPr marL="742950" marR="0" lvl="1" indent="-285750">
              <a:lnSpc>
                <a:spcPct val="107000"/>
              </a:lnSpc>
              <a:spcBef>
                <a:spcPts val="0"/>
              </a:spcBef>
              <a:spcAft>
                <a:spcPts val="80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Computer screens are locked when unattended.</a:t>
            </a:r>
          </a:p>
          <a:p>
            <a:pPr marL="0" marR="0" indent="0">
              <a:lnSpc>
                <a:spcPct val="107000"/>
              </a:lnSpc>
              <a:spcBef>
                <a:spcPts val="0"/>
              </a:spcBef>
              <a:spcAft>
                <a:spcPts val="800"/>
              </a:spcAft>
              <a:buNone/>
              <a:tabLst>
                <a:tab pos="514350" algn="l"/>
              </a:tabLs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Access to Systems and Cloud Accounts with Critical Data</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14 or more characters smart passwords with lower case, upper case, numbers, and special characters are required.</a:t>
            </a: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Only use systems and vendors that support Multi Factor Authentication.</a:t>
            </a: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No shared passwords.</a:t>
            </a: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Access to critical data is on a need-to-know basis.</a:t>
            </a: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Privilege access to data is reviewed on a regular cycle.</a:t>
            </a: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Critical data or large money transfer need to be verified internally within the organization and externally with vendors with a second means of communication.</a:t>
            </a: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Critical data not in the current school year is archived and not found on systems.</a:t>
            </a:r>
          </a:p>
          <a:p>
            <a:pPr marL="742950" marR="0" lvl="1" indent="-285750">
              <a:lnSpc>
                <a:spcPct val="107000"/>
              </a:lnSpc>
              <a:spcBef>
                <a:spcPts val="0"/>
              </a:spcBef>
              <a:spcAft>
                <a:spcPts val="80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Transferred data that utilized Google or District email is deleted after the sharing.</a:t>
            </a:r>
          </a:p>
        </p:txBody>
      </p:sp>
      <p:pic>
        <p:nvPicPr>
          <p:cNvPr id="4" name="Picture 3" descr="Logo&#10;&#10;Description automatically generated">
            <a:extLst>
              <a:ext uri="{FF2B5EF4-FFF2-40B4-BE49-F238E27FC236}">
                <a16:creationId xmlns:a16="http://schemas.microsoft.com/office/drawing/2014/main" id="{9B0EE507-47BE-6058-7F3C-50F09001DB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DE5D34C1-5895-933D-B370-3CAB1016853F}"/>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8379389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01EBA-76A7-7E5A-D18E-03A30635FD5C}"/>
              </a:ext>
            </a:extLst>
          </p:cNvPr>
          <p:cNvSpPr>
            <a:spLocks noGrp="1"/>
          </p:cNvSpPr>
          <p:nvPr>
            <p:ph type="title"/>
          </p:nvPr>
        </p:nvSpPr>
        <p:spPr/>
        <p:txBody>
          <a:bodyPr/>
          <a:lstStyle/>
          <a:p>
            <a:r>
              <a:rPr lang="en-US" b="1" dirty="0">
                <a:latin typeface="+mn-lt"/>
              </a:rPr>
              <a:t>Data Verification Checklist</a:t>
            </a:r>
          </a:p>
        </p:txBody>
      </p:sp>
      <p:sp>
        <p:nvSpPr>
          <p:cNvPr id="3" name="Content Placeholder 2">
            <a:extLst>
              <a:ext uri="{FF2B5EF4-FFF2-40B4-BE49-F238E27FC236}">
                <a16:creationId xmlns:a16="http://schemas.microsoft.com/office/drawing/2014/main" id="{FA29270C-A422-A58E-09EA-ED6CBBDDB3E9}"/>
              </a:ext>
            </a:extLst>
          </p:cNvPr>
          <p:cNvSpPr>
            <a:spLocks noGrp="1"/>
          </p:cNvSpPr>
          <p:nvPr>
            <p:ph idx="1"/>
          </p:nvPr>
        </p:nvSpPr>
        <p:spPr>
          <a:xfrm>
            <a:off x="838200" y="1825624"/>
            <a:ext cx="10515600" cy="4425051"/>
          </a:xfrm>
        </p:spPr>
        <p:txBody>
          <a:bodyPr>
            <a:normAutofit lnSpcReduction="10000"/>
          </a:bodyPr>
          <a:lstStyle/>
          <a:p>
            <a:pPr marL="0" marR="0" indent="0">
              <a:lnSpc>
                <a:spcPct val="107000"/>
              </a:lnSpc>
              <a:spcBef>
                <a:spcPts val="0"/>
              </a:spcBef>
              <a:spcAft>
                <a:spcPts val="800"/>
              </a:spcAft>
              <a:buNone/>
              <a:tabLst>
                <a:tab pos="514350" algn="l"/>
              </a:tabLs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Secure Networks</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Only use secure networks to transfer data such as the district’s network.</a:t>
            </a:r>
          </a:p>
          <a:p>
            <a:pPr marL="742950" marR="0" lvl="1" indent="-285750">
              <a:lnSpc>
                <a:spcPct val="107000"/>
              </a:lnSpc>
              <a:spcBef>
                <a:spcPts val="0"/>
              </a:spcBef>
              <a:spcAft>
                <a:spcPts val="80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Offsite networks such as home, travel lodging, or other remote locations require a VPN to send critical data.</a:t>
            </a:r>
          </a:p>
          <a:p>
            <a:pPr marL="0" marR="0" indent="0">
              <a:lnSpc>
                <a:spcPct val="107000"/>
              </a:lnSpc>
              <a:spcBef>
                <a:spcPts val="0"/>
              </a:spcBef>
              <a:spcAft>
                <a:spcPts val="800"/>
              </a:spcAft>
              <a:buNone/>
              <a:tabLst>
                <a:tab pos="514350" algn="l"/>
              </a:tabLs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Secure Work Area</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Privileged users will secure Critical data when unattended.</a:t>
            </a:r>
          </a:p>
          <a:p>
            <a:pPr marL="742950" marR="0" lvl="1" indent="-285750">
              <a:lnSpc>
                <a:spcPct val="107000"/>
              </a:lnSpc>
              <a:spcBef>
                <a:spcPts val="0"/>
              </a:spcBef>
              <a:spcAft>
                <a:spcPts val="0"/>
              </a:spcAft>
              <a:buFont typeface="Symbol" panose="05050102010706020507" pitchFamily="18" charset="2"/>
              <a:buBlip>
                <a:blip r:embed="rId2"/>
              </a:buBlip>
              <a:tabLst>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Clean desk is maintained when unattended.</a:t>
            </a:r>
          </a:p>
          <a:p>
            <a:pPr marL="742950" marR="0" lvl="1" indent="-285750">
              <a:lnSpc>
                <a:spcPct val="107000"/>
              </a:lnSpc>
              <a:spcBef>
                <a:spcPts val="0"/>
              </a:spcBef>
              <a:spcAft>
                <a:spcPts val="800"/>
              </a:spcAft>
              <a:buFont typeface="Symbol" panose="05050102010706020507" pitchFamily="18" charset="2"/>
              <a:buBlip>
                <a:blip r:embed="rId2"/>
              </a:buBlip>
              <a:tabLst>
                <a:tab pos="514350" algn="l"/>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Passwords and security keys are not left unsecure in the work area.</a:t>
            </a:r>
          </a:p>
          <a:p>
            <a:pPr marL="0" marR="0" indent="0">
              <a:lnSpc>
                <a:spcPct val="107000"/>
              </a:lnSpc>
              <a:spcBef>
                <a:spcPts val="0"/>
              </a:spcBef>
              <a:spcAft>
                <a:spcPts val="800"/>
              </a:spcAft>
              <a:buNone/>
              <a:tabLst>
                <a:tab pos="514350" algn="l"/>
              </a:tabLst>
            </a:pPr>
            <a:r>
              <a:rPr lang="en-US" sz="1600" b="1" kern="100" dirty="0">
                <a:effectLst/>
                <a:latin typeface="Calibri" panose="020F0502020204030204" pitchFamily="34" charset="0"/>
                <a:ea typeface="Calibri" panose="020F0502020204030204" pitchFamily="34" charset="0"/>
                <a:cs typeface="Times New Roman" panose="02020603050405020304" pitchFamily="18" charset="0"/>
              </a:rPr>
              <a:t>Management Responsibilities</a:t>
            </a:r>
            <a:endParaRPr lang="en-US"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Symbol" panose="05050102010706020507" pitchFamily="18" charset="2"/>
              <a:buBlip>
                <a:blip r:embed="rId2"/>
              </a:buBlip>
              <a:tabLst>
                <a:tab pos="514350" algn="l"/>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A breach of critical data can result in 6 to 7 figure monetary loss to the district and is currently in the list of top five risks for organizations by insurance companies.</a:t>
            </a:r>
          </a:p>
          <a:p>
            <a:pPr marL="742950" marR="0" lvl="1" indent="-285750">
              <a:lnSpc>
                <a:spcPct val="107000"/>
              </a:lnSpc>
              <a:spcBef>
                <a:spcPts val="0"/>
              </a:spcBef>
              <a:spcAft>
                <a:spcPts val="0"/>
              </a:spcAft>
              <a:buFont typeface="Symbol" panose="05050102010706020507" pitchFamily="18" charset="2"/>
              <a:buBlip>
                <a:blip r:embed="rId2"/>
              </a:buBlip>
              <a:tabLst>
                <a:tab pos="514350" algn="l"/>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Data security like safety is the responsibility of all district personnel.</a:t>
            </a:r>
          </a:p>
          <a:p>
            <a:pPr marL="742950" marR="0" lvl="1" indent="-285750">
              <a:lnSpc>
                <a:spcPct val="107000"/>
              </a:lnSpc>
              <a:spcBef>
                <a:spcPts val="0"/>
              </a:spcBef>
              <a:spcAft>
                <a:spcPts val="0"/>
              </a:spcAft>
              <a:buFont typeface="Symbol" panose="05050102010706020507" pitchFamily="18" charset="2"/>
              <a:buBlip>
                <a:blip r:embed="rId2"/>
              </a:buBlip>
              <a:tabLst>
                <a:tab pos="514350" algn="l"/>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Supervisors are responsible for verifying non privileged users are not retaining critical data.</a:t>
            </a:r>
          </a:p>
          <a:p>
            <a:pPr marL="742950" marR="0" lvl="1" indent="-285750">
              <a:lnSpc>
                <a:spcPct val="107000"/>
              </a:lnSpc>
              <a:spcBef>
                <a:spcPts val="0"/>
              </a:spcBef>
              <a:spcAft>
                <a:spcPts val="0"/>
              </a:spcAft>
              <a:buFont typeface="Symbol" panose="05050102010706020507" pitchFamily="18" charset="2"/>
              <a:buBlip>
                <a:blip r:embed="rId2"/>
              </a:buBlip>
              <a:tabLst>
                <a:tab pos="514350" algn="l"/>
                <a:tab pos="571500" algn="l"/>
              </a:tabLst>
            </a:pP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Supervisors are required to regularly brief data security at </a:t>
            </a:r>
            <a:r>
              <a:rPr lang="en-US" sz="1600" kern="100" dirty="0">
                <a:latin typeface="Calibri" panose="020F0502020204030204" pitchFamily="34" charset="0"/>
                <a:cs typeface="Times New Roman" panose="02020603050405020304" pitchFamily="18" charset="0"/>
              </a:rPr>
              <a:t>meetings.</a:t>
            </a:r>
          </a:p>
          <a:p>
            <a:pPr marL="742950" marR="0" lvl="1" indent="-285750">
              <a:lnSpc>
                <a:spcPct val="107000"/>
              </a:lnSpc>
              <a:spcBef>
                <a:spcPts val="0"/>
              </a:spcBef>
              <a:spcAft>
                <a:spcPts val="0"/>
              </a:spcAft>
              <a:buFont typeface="Symbol" panose="05050102010706020507" pitchFamily="18" charset="2"/>
              <a:buBlip>
                <a:blip r:embed="rId2"/>
              </a:buBlip>
              <a:tabLst>
                <a:tab pos="514350" algn="l"/>
                <a:tab pos="571500" algn="l"/>
              </a:tabLst>
            </a:pPr>
            <a:r>
              <a:rPr lang="en-US" sz="1600" kern="100" dirty="0">
                <a:latin typeface="Calibri" panose="020F0502020204030204" pitchFamily="34" charset="0"/>
                <a:cs typeface="Times New Roman" panose="02020603050405020304" pitchFamily="18" charset="0"/>
              </a:rPr>
              <a:t>Supervisors finding unsecure critical data need to document the event with their supervisor and determine the corrective action such as training</a:t>
            </a:r>
            <a:r>
              <a:rPr lang="en-US" sz="1600" kern="100" dirty="0">
                <a:effectLst/>
                <a:latin typeface="Calibri" panose="020F0502020204030204" pitchFamily="34" charset="0"/>
                <a:ea typeface="Calibri" panose="020F0502020204030204" pitchFamily="34" charset="0"/>
                <a:cs typeface="Times New Roman" panose="02020603050405020304" pitchFamily="18" charset="0"/>
              </a:rPr>
              <a:t>, removal of privileged status or other course of action.</a:t>
            </a:r>
          </a:p>
          <a:p>
            <a:endParaRPr lang="en-US" dirty="0"/>
          </a:p>
        </p:txBody>
      </p:sp>
      <p:pic>
        <p:nvPicPr>
          <p:cNvPr id="4" name="Picture 3" descr="Logo&#10;&#10;Description automatically generated">
            <a:extLst>
              <a:ext uri="{FF2B5EF4-FFF2-40B4-BE49-F238E27FC236}">
                <a16:creationId xmlns:a16="http://schemas.microsoft.com/office/drawing/2014/main" id="{BF7D8C30-A09B-5C95-D824-0E83050C8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E7ACC480-652E-548B-4E44-5ECA7A0E63B3}"/>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142724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Access Control Procedure</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10515600" cy="4011068"/>
          </a:xfrm>
        </p:spPr>
        <p:txBody>
          <a:bodyPr>
            <a:normAutofit/>
          </a:bodyPr>
          <a:lstStyle/>
          <a:p>
            <a:pPr marL="0" marR="0" indent="0" algn="just">
              <a:lnSpc>
                <a:spcPct val="107000"/>
              </a:lnSpc>
              <a:spcBef>
                <a:spcPts val="0"/>
              </a:spcBef>
              <a:spcAft>
                <a:spcPts val="800"/>
              </a:spcAft>
              <a:buNone/>
            </a:pPr>
            <a:r>
              <a:rPr lang="en-US" sz="2800" dirty="0">
                <a:effectLst/>
                <a:latin typeface="Calibri" panose="020F0502020204030204" pitchFamily="34" charset="0"/>
                <a:ea typeface="Calibri" panose="020F0502020204030204" pitchFamily="34" charset="0"/>
                <a:cs typeface="Times New Roman" panose="02020603050405020304" pitchFamily="18" charset="0"/>
              </a:rPr>
              <a:t>All of what we covered is the blueprint of an Access Control procedure. Coming up next.</a:t>
            </a:r>
          </a:p>
          <a:p>
            <a:pPr marL="0" marR="0" indent="0" algn="just">
              <a:lnSpc>
                <a:spcPct val="107000"/>
              </a:lnSpc>
              <a:spcBef>
                <a:spcPts val="0"/>
              </a:spcBef>
              <a:spcAft>
                <a:spcPts val="80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3985145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B3953D-8176-4C6F-AD14-4B480050D1D9}" type="slidenum">
              <a:rPr lang="en-US" smtClean="0"/>
              <a:t>18</a:t>
            </a:fld>
            <a:endParaRPr lang="en-US" dirty="0"/>
          </a:p>
        </p:txBody>
      </p:sp>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5"/>
            <a:ext cx="10515600" cy="1325563"/>
          </a:xfrm>
        </p:spPr>
        <p:txBody>
          <a:bodyPr>
            <a:normAutofit/>
          </a:bodyPr>
          <a:lstStyle/>
          <a:p>
            <a:pPr algn="l"/>
            <a:r>
              <a:rPr lang="en-US" sz="6200" dirty="0"/>
              <a:t>Questions</a:t>
            </a:r>
          </a:p>
        </p:txBody>
      </p:sp>
      <p:pic>
        <p:nvPicPr>
          <p:cNvPr id="7" name="Content Placeholder 4">
            <a:extLst>
              <a:ext uri="{FF2B5EF4-FFF2-40B4-BE49-F238E27FC236}">
                <a16:creationId xmlns:a16="http://schemas.microsoft.com/office/drawing/2014/main" id="{3ED19960-165A-4897-A58E-7C82DFBDEC2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183256" y="2291316"/>
            <a:ext cx="3825488" cy="3825488"/>
          </a:xfrm>
        </p:spPr>
      </p:pic>
      <p:sp>
        <p:nvSpPr>
          <p:cNvPr id="2" name="Text Placeholder 1">
            <a:extLst>
              <a:ext uri="{FF2B5EF4-FFF2-40B4-BE49-F238E27FC236}">
                <a16:creationId xmlns:a16="http://schemas.microsoft.com/office/drawing/2014/main" id="{93CA3041-7632-163E-3EC2-7FAFCBE55B4B}"/>
              </a:ext>
            </a:extLst>
          </p:cNvPr>
          <p:cNvSpPr>
            <a:spLocks noGrp="1"/>
          </p:cNvSpPr>
          <p:nvPr>
            <p:ph type="body" idx="4294967295"/>
          </p:nvPr>
        </p:nvSpPr>
        <p:spPr>
          <a:xfrm>
            <a:off x="838200" y="1825625"/>
            <a:ext cx="10515600" cy="465691"/>
          </a:xfrm>
        </p:spPr>
        <p:txBody>
          <a:bodyPr>
            <a:normAutofit lnSpcReduction="10000"/>
          </a:body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b="0" i="0" kern="1200" baseline="0" dirty="0">
                <a:solidFill>
                  <a:schemeClr val="tx1"/>
                </a:solidFill>
                <a:effectLst/>
                <a:latin typeface="+mn-lt"/>
                <a:ea typeface="+mn-ea"/>
                <a:cs typeface="+mn-cs"/>
              </a:rPr>
              <a:t>‘Building a More Cyber Secure Ohio’</a:t>
            </a:r>
            <a:endParaRPr lang="en-US" dirty="0">
              <a:effectLst/>
            </a:endParaRPr>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9111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Agenda</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p:txBody>
          <a:bodyPr/>
          <a:lstStyle/>
          <a:p>
            <a:pPr algn="just">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Data Classification</a:t>
            </a:r>
          </a:p>
          <a:p>
            <a:pPr algn="just">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Critical Staff</a:t>
            </a:r>
          </a:p>
          <a:p>
            <a:pPr algn="just">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Why Access Con</a:t>
            </a:r>
            <a:r>
              <a:rPr lang="en-US" dirty="0">
                <a:latin typeface="Calibri" panose="020F0502020204030204" pitchFamily="34" charset="0"/>
                <a:ea typeface="Calibri" panose="020F0502020204030204" pitchFamily="34" charset="0"/>
                <a:cs typeface="Times New Roman" panose="02020603050405020304" pitchFamily="18" charset="0"/>
              </a:rPr>
              <a:t>trol</a:t>
            </a:r>
          </a:p>
          <a:p>
            <a:pPr algn="just">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Access Reviews</a:t>
            </a:r>
          </a:p>
          <a:p>
            <a:pPr algn="just">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Additional Access Controls</a:t>
            </a:r>
          </a:p>
          <a:p>
            <a:pPr algn="just">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Access Policy</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539607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Data Classification: Confidentiality High</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6881884" cy="4020166"/>
          </a:xfrm>
        </p:spPr>
        <p:txBody>
          <a:bodyPr>
            <a:normAutofit/>
          </a:bodyPr>
          <a:lstStyle/>
          <a:p>
            <a:pPr algn="just">
              <a:lnSpc>
                <a:spcPct val="107000"/>
              </a:lnSpc>
              <a:spcBef>
                <a:spcPts val="0"/>
              </a:spcBef>
              <a:spcAft>
                <a:spcPts val="800"/>
              </a:spcAft>
              <a:buFont typeface="Wingdings" panose="05000000000000000000" pitchFamily="2" charset="2"/>
              <a:buChar char="§"/>
            </a:pPr>
            <a:r>
              <a:rPr lang="en-US" sz="1800" dirty="0"/>
              <a:t>This classification includes information protected by statutes, regulations, School District policies, or contractual language that restrict the use or disclosure of information solely to the conditions identified in the statute, regulation, policy or contract. </a:t>
            </a:r>
          </a:p>
          <a:p>
            <a:pPr lvl="1" algn="just">
              <a:lnSpc>
                <a:spcPct val="107000"/>
              </a:lnSpc>
              <a:spcBef>
                <a:spcPts val="0"/>
              </a:spcBef>
              <a:spcAft>
                <a:spcPts val="800"/>
              </a:spcAft>
              <a:buFont typeface="Wingdings" panose="05000000000000000000" pitchFamily="2" charset="2"/>
              <a:buChar char="§"/>
            </a:pPr>
            <a:r>
              <a:rPr lang="en-US" sz="1800" dirty="0"/>
              <a:t>PII (FERPA), PHI (HIPAA), PCI, PFI, Intellectual Property</a:t>
            </a:r>
          </a:p>
          <a:p>
            <a:pPr algn="just">
              <a:lnSpc>
                <a:spcPct val="107000"/>
              </a:lnSpc>
              <a:spcBef>
                <a:spcPts val="0"/>
              </a:spcBef>
              <a:spcAft>
                <a:spcPts val="800"/>
              </a:spcAft>
              <a:buFont typeface="Wingdings" panose="05000000000000000000" pitchFamily="2" charset="2"/>
              <a:buChar char="§"/>
            </a:pPr>
            <a:r>
              <a:rPr lang="en-US" sz="1800" dirty="0"/>
              <a:t>Disclosure to parties outside the School District shall be authorized by executive management and/or the Data Owners and General Counsel. </a:t>
            </a:r>
          </a:p>
          <a:p>
            <a:pPr algn="just">
              <a:lnSpc>
                <a:spcPct val="107000"/>
              </a:lnSpc>
              <a:spcBef>
                <a:spcPts val="0"/>
              </a:spcBef>
              <a:spcAft>
                <a:spcPts val="800"/>
              </a:spcAft>
              <a:buFont typeface="Wingdings" panose="05000000000000000000" pitchFamily="2" charset="2"/>
              <a:buChar char="§"/>
            </a:pPr>
            <a:r>
              <a:rPr lang="en-US" sz="1800" dirty="0"/>
              <a:t>Disclosure of confidentiality high information internal to the School District shall be on a need-to-know basis only. </a:t>
            </a:r>
          </a:p>
          <a:p>
            <a:pPr algn="just">
              <a:lnSpc>
                <a:spcPct val="107000"/>
              </a:lnSpc>
              <a:spcBef>
                <a:spcPts val="0"/>
              </a:spcBef>
              <a:spcAft>
                <a:spcPts val="800"/>
              </a:spcAft>
              <a:buFont typeface="Wingdings" panose="05000000000000000000" pitchFamily="2" charset="2"/>
              <a:buChar char="§"/>
            </a:pPr>
            <a:r>
              <a:rPr lang="en-US" sz="1800" dirty="0"/>
              <a:t>Disclosure restrictions in State of Ohio regulations, policies, or contracts must be consistent with Ohio’s public records law.</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pic>
        <p:nvPicPr>
          <p:cNvPr id="7" name="Picture 6">
            <a:extLst>
              <a:ext uri="{FF2B5EF4-FFF2-40B4-BE49-F238E27FC236}">
                <a16:creationId xmlns:a16="http://schemas.microsoft.com/office/drawing/2014/main" id="{5314BFBA-6FB1-75E7-CEA6-5715FDDB43DA}"/>
              </a:ext>
            </a:extLst>
          </p:cNvPr>
          <p:cNvPicPr>
            <a:picLocks noChangeAspect="1"/>
          </p:cNvPicPr>
          <p:nvPr/>
        </p:nvPicPr>
        <p:blipFill>
          <a:blip r:embed="rId3"/>
          <a:stretch>
            <a:fillRect/>
          </a:stretch>
        </p:blipFill>
        <p:spPr>
          <a:xfrm>
            <a:off x="7856562" y="1825624"/>
            <a:ext cx="3476256" cy="4705993"/>
          </a:xfrm>
          <a:prstGeom prst="rect">
            <a:avLst/>
          </a:prstGeom>
        </p:spPr>
      </p:pic>
    </p:spTree>
    <p:extLst>
      <p:ext uri="{BB962C8B-B14F-4D97-AF65-F5344CB8AC3E}">
        <p14:creationId xmlns:p14="http://schemas.microsoft.com/office/powerpoint/2010/main" val="2600264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a:xfrm>
            <a:off x="838199" y="365125"/>
            <a:ext cx="10994409" cy="1325563"/>
          </a:xfrm>
        </p:spPr>
        <p:txBody>
          <a:bodyPr>
            <a:normAutofit/>
          </a:bodyPr>
          <a:lstStyle/>
          <a:p>
            <a:r>
              <a:rPr lang="en-US" b="1" dirty="0">
                <a:latin typeface="+mn-lt"/>
              </a:rPr>
              <a:t>Data Classification: Confidentiality Moderate</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6898640" cy="4351338"/>
          </a:xfrm>
        </p:spPr>
        <p:txBody>
          <a:bodyPr>
            <a:noAutofit/>
          </a:bodyPr>
          <a:lstStyle/>
          <a:p>
            <a:pPr algn="just">
              <a:lnSpc>
                <a:spcPct val="107000"/>
              </a:lnSpc>
              <a:spcBef>
                <a:spcPts val="0"/>
              </a:spcBef>
              <a:spcAft>
                <a:spcPts val="600"/>
              </a:spcAft>
              <a:buFont typeface="Wingdings" panose="05000000000000000000" pitchFamily="2" charset="2"/>
              <a:buChar char="§"/>
            </a:pPr>
            <a:r>
              <a:rPr lang="en-US" sz="1800" dirty="0"/>
              <a:t>This classification includes information that the School District has discretion to release or not release under Ohio public records law but otherwise has no use or disclosure limitations imposed by law. </a:t>
            </a:r>
          </a:p>
          <a:p>
            <a:pPr algn="just">
              <a:lnSpc>
                <a:spcPct val="100000"/>
              </a:lnSpc>
              <a:spcBef>
                <a:spcPts val="0"/>
              </a:spcBef>
              <a:buFont typeface="Wingdings" panose="05000000000000000000" pitchFamily="2" charset="2"/>
              <a:buChar char="§"/>
            </a:pPr>
            <a:r>
              <a:rPr lang="en-US" sz="1800" dirty="0"/>
              <a:t>This classification may also include information that may be a public record but requires a review for context or disclosure limitations before it is released.</a:t>
            </a:r>
          </a:p>
          <a:p>
            <a:pPr algn="just">
              <a:lnSpc>
                <a:spcPct val="100000"/>
              </a:lnSpc>
              <a:spcBef>
                <a:spcPts val="0"/>
              </a:spcBef>
              <a:buFont typeface="Wingdings" panose="05000000000000000000" pitchFamily="2" charset="2"/>
              <a:buChar char="§"/>
            </a:pPr>
            <a:r>
              <a:rPr lang="en-US" sz="1800" dirty="0"/>
              <a:t>Disclosure to parties outside the School District shall be authorized by executive management or the Data Owners and General Counsel or in accordance with a formal School District process.</a:t>
            </a:r>
          </a:p>
          <a:p>
            <a:pPr algn="just">
              <a:lnSpc>
                <a:spcPct val="100000"/>
              </a:lnSpc>
              <a:spcBef>
                <a:spcPts val="0"/>
              </a:spcBef>
              <a:buFont typeface="Wingdings" panose="05000000000000000000" pitchFamily="2" charset="2"/>
              <a:buChar char="§"/>
            </a:pPr>
            <a:r>
              <a:rPr lang="en-US" sz="1800" dirty="0"/>
              <a:t>Disclosure of confidentiality moderate information internal to the School District shall be on a need-to-know basis only. </a:t>
            </a: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pic>
        <p:nvPicPr>
          <p:cNvPr id="7" name="Picture 6">
            <a:extLst>
              <a:ext uri="{FF2B5EF4-FFF2-40B4-BE49-F238E27FC236}">
                <a16:creationId xmlns:a16="http://schemas.microsoft.com/office/drawing/2014/main" id="{A0FF357E-1B19-DAD3-B706-1C7610C67AD9}"/>
              </a:ext>
            </a:extLst>
          </p:cNvPr>
          <p:cNvPicPr>
            <a:picLocks noChangeAspect="1"/>
          </p:cNvPicPr>
          <p:nvPr/>
        </p:nvPicPr>
        <p:blipFill rotWithShape="1">
          <a:blip r:embed="rId3"/>
          <a:srcRect b="11653"/>
          <a:stretch/>
        </p:blipFill>
        <p:spPr>
          <a:xfrm>
            <a:off x="7930975" y="1825624"/>
            <a:ext cx="3422826" cy="4453371"/>
          </a:xfrm>
          <a:prstGeom prst="rect">
            <a:avLst/>
          </a:prstGeom>
          <a:ln>
            <a:solidFill>
              <a:schemeClr val="tx1"/>
            </a:solidFill>
          </a:ln>
        </p:spPr>
      </p:pic>
    </p:spTree>
    <p:extLst>
      <p:ext uri="{BB962C8B-B14F-4D97-AF65-F5344CB8AC3E}">
        <p14:creationId xmlns:p14="http://schemas.microsoft.com/office/powerpoint/2010/main" val="4293646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a:xfrm>
            <a:off x="838199" y="365125"/>
            <a:ext cx="11126337" cy="1325563"/>
          </a:xfrm>
        </p:spPr>
        <p:txBody>
          <a:bodyPr>
            <a:normAutofit/>
          </a:bodyPr>
          <a:lstStyle/>
          <a:p>
            <a:r>
              <a:rPr lang="en-US" b="1" dirty="0">
                <a:latin typeface="+mn-lt"/>
              </a:rPr>
              <a:t>Data Classification: Confidentiality Low (Public)</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6795448" cy="4351338"/>
          </a:xfrm>
        </p:spPr>
        <p:txBody>
          <a:bodyPr>
            <a:normAutofit lnSpcReduction="10000"/>
          </a:bodyPr>
          <a:lstStyle/>
          <a:p>
            <a:pPr algn="just">
              <a:lnSpc>
                <a:spcPct val="107000"/>
              </a:lnSpc>
              <a:spcBef>
                <a:spcPts val="0"/>
              </a:spcBef>
              <a:spcAft>
                <a:spcPts val="800"/>
              </a:spcAft>
              <a:buFont typeface="Wingdings" panose="05000000000000000000" pitchFamily="2" charset="2"/>
              <a:buChar char="§"/>
            </a:pPr>
            <a:r>
              <a:rPr lang="en-US" sz="1800" dirty="0"/>
              <a:t>This classification includes information that must be released under Ohio public records law or instances where an agency unconditionally waives an exception to the public records law. </a:t>
            </a:r>
          </a:p>
          <a:p>
            <a:pPr algn="just">
              <a:lnSpc>
                <a:spcPct val="107000"/>
              </a:lnSpc>
              <a:spcBef>
                <a:spcPts val="0"/>
              </a:spcBef>
              <a:spcAft>
                <a:spcPts val="800"/>
              </a:spcAft>
              <a:buFont typeface="Wingdings" panose="05000000000000000000" pitchFamily="2" charset="2"/>
              <a:buChar char="§"/>
            </a:pPr>
            <a:r>
              <a:rPr lang="en-US" sz="1800" dirty="0"/>
              <a:t>The inappropriate use or unauthorized disclosure of information designated as “confidentiality low” would have a limited adverse effect on State of Ohio interests, the conduct of agency programs, or individuals. </a:t>
            </a:r>
          </a:p>
          <a:p>
            <a:pPr algn="just">
              <a:lnSpc>
                <a:spcPct val="107000"/>
              </a:lnSpc>
              <a:spcBef>
                <a:spcPts val="0"/>
              </a:spcBef>
              <a:spcAft>
                <a:spcPts val="800"/>
              </a:spcAft>
              <a:buFont typeface="Wingdings" panose="05000000000000000000" pitchFamily="2" charset="2"/>
              <a:buChar char="§"/>
            </a:pPr>
            <a:r>
              <a:rPr lang="en-US" sz="1800" dirty="0"/>
              <a:t>A limited adverse effect means that, for example, the loss of confidentiality might: (</a:t>
            </a:r>
            <a:r>
              <a:rPr lang="en-US" sz="1800" dirty="0" err="1"/>
              <a:t>i</a:t>
            </a:r>
            <a:r>
              <a:rPr lang="en-US" sz="1800" dirty="0"/>
              <a:t>) cause a degradation in mission capability to an extent and duration that the organization is able to perform its primary functions, but the effectiveness of the functions is noticeably reduced; (ii) result in minor damage to organizational assets; (iii) result in minor financial loss; or (iv) result in minor harm to individuals, including </a:t>
            </a:r>
            <a:r>
              <a:rPr lang="en-US" sz="1800" dirty="0" err="1"/>
              <a:t>privac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pic>
        <p:nvPicPr>
          <p:cNvPr id="7" name="Picture 6">
            <a:extLst>
              <a:ext uri="{FF2B5EF4-FFF2-40B4-BE49-F238E27FC236}">
                <a16:creationId xmlns:a16="http://schemas.microsoft.com/office/drawing/2014/main" id="{EFA6045E-EBAB-5AEF-2074-268DCD944426}"/>
              </a:ext>
            </a:extLst>
          </p:cNvPr>
          <p:cNvPicPr>
            <a:picLocks noChangeAspect="1"/>
          </p:cNvPicPr>
          <p:nvPr/>
        </p:nvPicPr>
        <p:blipFill>
          <a:blip r:embed="rId3"/>
          <a:stretch>
            <a:fillRect/>
          </a:stretch>
        </p:blipFill>
        <p:spPr>
          <a:xfrm>
            <a:off x="7801970" y="1825625"/>
            <a:ext cx="3551830" cy="4513336"/>
          </a:xfrm>
          <a:prstGeom prst="rect">
            <a:avLst/>
          </a:prstGeom>
        </p:spPr>
      </p:pic>
    </p:spTree>
    <p:extLst>
      <p:ext uri="{BB962C8B-B14F-4D97-AF65-F5344CB8AC3E}">
        <p14:creationId xmlns:p14="http://schemas.microsoft.com/office/powerpoint/2010/main" val="3491560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Critical Staff</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7086600" cy="4351338"/>
          </a:xfrm>
        </p:spPr>
        <p:txBody>
          <a:bodyPr/>
          <a:lstStyle/>
          <a:p>
            <a:pPr algn="just">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As a group, lets identify some </a:t>
            </a:r>
            <a:r>
              <a:rPr lang="en-US" dirty="0">
                <a:latin typeface="Calibri" panose="020F0502020204030204" pitchFamily="34" charset="0"/>
                <a:ea typeface="Calibri" panose="020F0502020204030204" pitchFamily="34" charset="0"/>
                <a:cs typeface="Times New Roman" panose="02020603050405020304" pitchFamily="18" charset="0"/>
              </a:rPr>
              <a:t>roles within our districts that would be considered critical</a:t>
            </a:r>
          </a:p>
          <a:p>
            <a:pPr lvl="1" algn="just">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hlinkClick r:id="rId2"/>
              </a:rPr>
              <a:t>Do the </a:t>
            </a:r>
            <a:r>
              <a:rPr lang="en-US" sz="2200" b="1" kern="100" dirty="0">
                <a:effectLst/>
                <a:latin typeface="Calibri" panose="020F0502020204030204" pitchFamily="34" charset="0"/>
                <a:ea typeface="Calibri" panose="020F0502020204030204" pitchFamily="34" charset="0"/>
                <a:cs typeface="Times New Roman" panose="02020603050405020304" pitchFamily="18" charset="0"/>
                <a:hlinkClick r:id="rId2"/>
              </a:rPr>
              <a:t>Critical Data and Staff that has Access to the Information exercise</a:t>
            </a:r>
            <a:endParaRPr lang="en-US" sz="2200" b="1"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For each role, describe data types they might have access to</a:t>
            </a:r>
          </a:p>
          <a:p>
            <a:pPr marL="0" marR="0" indent="0" algn="just">
              <a:lnSpc>
                <a:spcPct val="107000"/>
              </a:lnSpc>
              <a:spcBef>
                <a:spcPts val="0"/>
              </a:spcBef>
              <a:spcAft>
                <a:spcPts val="800"/>
              </a:spcAft>
              <a:buNone/>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
        <p:nvSpPr>
          <p:cNvPr id="6" name="TextBox 5">
            <a:extLst>
              <a:ext uri="{FF2B5EF4-FFF2-40B4-BE49-F238E27FC236}">
                <a16:creationId xmlns:a16="http://schemas.microsoft.com/office/drawing/2014/main" id="{A17BD32F-0F20-B658-300E-C0070F47BDCB}"/>
              </a:ext>
            </a:extLst>
          </p:cNvPr>
          <p:cNvSpPr txBox="1"/>
          <p:nvPr/>
        </p:nvSpPr>
        <p:spPr>
          <a:xfrm>
            <a:off x="8241486" y="1825625"/>
            <a:ext cx="3112314" cy="3970318"/>
          </a:xfrm>
          <a:prstGeom prst="rect">
            <a:avLst/>
          </a:prstGeom>
          <a:solidFill>
            <a:schemeClr val="accent4">
              <a:lumMod val="40000"/>
              <a:lumOff val="60000"/>
            </a:schemeClr>
          </a:solidFill>
          <a:ln>
            <a:solidFill>
              <a:schemeClr val="tx1"/>
            </a:solidFill>
          </a:ln>
        </p:spPr>
        <p:txBody>
          <a:bodyPr wrap="square" rtlCol="0">
            <a:spAutoFit/>
          </a:bodyPr>
          <a:lstStyle/>
          <a:p>
            <a:r>
              <a:rPr lang="en-US" b="1" dirty="0"/>
              <a:t>Exercise (Part 1)</a:t>
            </a:r>
            <a:r>
              <a:rPr lang="en-US" dirty="0"/>
              <a:t>: </a:t>
            </a:r>
          </a:p>
          <a:p>
            <a:r>
              <a:rPr lang="en-US" dirty="0"/>
              <a:t>Download the Critical Data and Staff that has Access to the Information worksheet</a:t>
            </a:r>
          </a:p>
          <a:p>
            <a:endParaRPr lang="en-US" dirty="0"/>
          </a:p>
          <a:p>
            <a:r>
              <a:rPr lang="en-US" dirty="0"/>
              <a:t>In 10 mins with your team, identify the individuals in your school district with critical high level confidential data.</a:t>
            </a:r>
          </a:p>
          <a:p>
            <a:endParaRPr lang="en-US" dirty="0"/>
          </a:p>
          <a:p>
            <a:r>
              <a:rPr lang="en-US" dirty="0"/>
              <a:t>Once complete, we will share our work with the group here today.</a:t>
            </a:r>
          </a:p>
          <a:p>
            <a:endParaRPr lang="en-US" dirty="0"/>
          </a:p>
        </p:txBody>
      </p:sp>
    </p:spTree>
    <p:extLst>
      <p:ext uri="{BB962C8B-B14F-4D97-AF65-F5344CB8AC3E}">
        <p14:creationId xmlns:p14="http://schemas.microsoft.com/office/powerpoint/2010/main" val="1262811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What If We Don’t Control Access?</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200" y="1825625"/>
            <a:ext cx="7045657" cy="4351338"/>
          </a:xfrm>
        </p:spPr>
        <p:txBody>
          <a:bodyPr/>
          <a:lstStyle/>
          <a:p>
            <a:pPr>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We are more susceptible to a breach of 250+ PII, PHI, PCI, PFI or other records.</a:t>
            </a:r>
          </a:p>
          <a:p>
            <a:pPr>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We will develop unhealthy systems. Why?</a:t>
            </a:r>
          </a:p>
          <a:p>
            <a:pPr>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Phishing the organization using a ghost account will appear to be legitimate.</a:t>
            </a:r>
          </a:p>
          <a:p>
            <a:pPr>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Be in jeopardy of legal issues with Policies, Laws and Regulations from FERPA, HIPAA, IRS 1075, Medicaid and CJIS.</a:t>
            </a:r>
          </a:p>
          <a:p>
            <a:pPr algn="just">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
        <p:nvSpPr>
          <p:cNvPr id="6" name="TextBox 5">
            <a:extLst>
              <a:ext uri="{FF2B5EF4-FFF2-40B4-BE49-F238E27FC236}">
                <a16:creationId xmlns:a16="http://schemas.microsoft.com/office/drawing/2014/main" id="{D860CE23-6EAD-3FA2-3D3F-D7D29F50A56C}"/>
              </a:ext>
            </a:extLst>
          </p:cNvPr>
          <p:cNvSpPr txBox="1"/>
          <p:nvPr/>
        </p:nvSpPr>
        <p:spPr>
          <a:xfrm>
            <a:off x="8241486" y="1825625"/>
            <a:ext cx="3112314" cy="3693319"/>
          </a:xfrm>
          <a:prstGeom prst="rect">
            <a:avLst/>
          </a:prstGeom>
          <a:solidFill>
            <a:schemeClr val="accent4">
              <a:lumMod val="40000"/>
              <a:lumOff val="60000"/>
            </a:schemeClr>
          </a:solidFill>
          <a:ln>
            <a:solidFill>
              <a:schemeClr val="tx1"/>
            </a:solidFill>
          </a:ln>
        </p:spPr>
        <p:txBody>
          <a:bodyPr wrap="square" rtlCol="0">
            <a:spAutoFit/>
          </a:bodyPr>
          <a:lstStyle/>
          <a:p>
            <a:r>
              <a:rPr lang="en-US" b="1" dirty="0"/>
              <a:t>Exercise (Part 2)</a:t>
            </a:r>
            <a:r>
              <a:rPr lang="en-US" dirty="0"/>
              <a:t>: </a:t>
            </a:r>
          </a:p>
          <a:p>
            <a:r>
              <a:rPr lang="en-US" dirty="0"/>
              <a:t>Continue with the Critical Data and Staff that has Access to the Information worksheet</a:t>
            </a:r>
          </a:p>
          <a:p>
            <a:endParaRPr lang="en-US" dirty="0"/>
          </a:p>
          <a:p>
            <a:r>
              <a:rPr lang="en-US" dirty="0"/>
              <a:t>In 10 mins with your team, explain how you can protect devices with Critical Data.</a:t>
            </a:r>
          </a:p>
          <a:p>
            <a:endParaRPr lang="en-US" dirty="0"/>
          </a:p>
          <a:p>
            <a:r>
              <a:rPr lang="en-US" dirty="0"/>
              <a:t>Once complete, we will share our work with the group here today.</a:t>
            </a:r>
          </a:p>
          <a:p>
            <a:endParaRPr lang="en-US" dirty="0"/>
          </a:p>
        </p:txBody>
      </p:sp>
    </p:spTree>
    <p:extLst>
      <p:ext uri="{BB962C8B-B14F-4D97-AF65-F5344CB8AC3E}">
        <p14:creationId xmlns:p14="http://schemas.microsoft.com/office/powerpoint/2010/main" val="391071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Why is Access Control Important – </a:t>
            </a:r>
            <a:br>
              <a:rPr lang="en-US" b="1" dirty="0">
                <a:latin typeface="+mn-lt"/>
              </a:rPr>
            </a:br>
            <a:r>
              <a:rPr lang="en-US" b="1" dirty="0">
                <a:latin typeface="+mn-lt"/>
              </a:rPr>
              <a:t>Examine the Breaches</a:t>
            </a:r>
          </a:p>
        </p:txBody>
      </p:sp>
      <p:pic>
        <p:nvPicPr>
          <p:cNvPr id="7" name="Content Placeholder 6">
            <a:hlinkClick r:id="rId2"/>
            <a:extLst>
              <a:ext uri="{FF2B5EF4-FFF2-40B4-BE49-F238E27FC236}">
                <a16:creationId xmlns:a16="http://schemas.microsoft.com/office/drawing/2014/main" id="{C36C0C9C-FB05-DF60-808F-BB5A7DD25735}"/>
              </a:ext>
            </a:extLst>
          </p:cNvPr>
          <p:cNvPicPr>
            <a:picLocks noGrp="1" noChangeAspect="1"/>
          </p:cNvPicPr>
          <p:nvPr>
            <p:ph idx="1"/>
          </p:nvPr>
        </p:nvPicPr>
        <p:blipFill>
          <a:blip r:embed="rId3"/>
          <a:stretch>
            <a:fillRect/>
          </a:stretch>
        </p:blipFill>
        <p:spPr>
          <a:xfrm>
            <a:off x="831852" y="1543340"/>
            <a:ext cx="4277794" cy="4351338"/>
          </a:xfrm>
        </p:spPr>
      </p:pic>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pic>
        <p:nvPicPr>
          <p:cNvPr id="9" name="Picture 8">
            <a:hlinkClick r:id="rId5"/>
            <a:extLst>
              <a:ext uri="{FF2B5EF4-FFF2-40B4-BE49-F238E27FC236}">
                <a16:creationId xmlns:a16="http://schemas.microsoft.com/office/drawing/2014/main" id="{51C49DB7-B635-5FF1-0568-2D909C54DBFD}"/>
              </a:ext>
            </a:extLst>
          </p:cNvPr>
          <p:cNvPicPr>
            <a:picLocks noChangeAspect="1"/>
          </p:cNvPicPr>
          <p:nvPr/>
        </p:nvPicPr>
        <p:blipFill>
          <a:blip r:embed="rId6"/>
          <a:stretch>
            <a:fillRect/>
          </a:stretch>
        </p:blipFill>
        <p:spPr>
          <a:xfrm>
            <a:off x="6157443" y="1543340"/>
            <a:ext cx="3964766" cy="4884545"/>
          </a:xfrm>
          <a:prstGeom prst="rect">
            <a:avLst/>
          </a:prstGeom>
        </p:spPr>
      </p:pic>
    </p:spTree>
    <p:extLst>
      <p:ext uri="{BB962C8B-B14F-4D97-AF65-F5344CB8AC3E}">
        <p14:creationId xmlns:p14="http://schemas.microsoft.com/office/powerpoint/2010/main" val="2850576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D2D2-4FA2-9234-3027-2F2C0E7AC03E}"/>
              </a:ext>
            </a:extLst>
          </p:cNvPr>
          <p:cNvSpPr>
            <a:spLocks noGrp="1"/>
          </p:cNvSpPr>
          <p:nvPr>
            <p:ph type="title"/>
          </p:nvPr>
        </p:nvSpPr>
        <p:spPr/>
        <p:txBody>
          <a:bodyPr>
            <a:normAutofit/>
          </a:bodyPr>
          <a:lstStyle/>
          <a:p>
            <a:r>
              <a:rPr lang="en-US" b="1" dirty="0">
                <a:latin typeface="+mn-lt"/>
              </a:rPr>
              <a:t>Access Control</a:t>
            </a:r>
          </a:p>
        </p:txBody>
      </p:sp>
      <p:sp>
        <p:nvSpPr>
          <p:cNvPr id="3" name="Content Placeholder 2">
            <a:extLst>
              <a:ext uri="{FF2B5EF4-FFF2-40B4-BE49-F238E27FC236}">
                <a16:creationId xmlns:a16="http://schemas.microsoft.com/office/drawing/2014/main" id="{68BACC78-7E3B-DB4E-2A0A-37A524E5454A}"/>
              </a:ext>
            </a:extLst>
          </p:cNvPr>
          <p:cNvSpPr>
            <a:spLocks noGrp="1"/>
          </p:cNvSpPr>
          <p:nvPr>
            <p:ph idx="1"/>
          </p:nvPr>
        </p:nvSpPr>
        <p:spPr>
          <a:xfrm>
            <a:off x="838199" y="1825625"/>
            <a:ext cx="10494617" cy="4351338"/>
          </a:xfrm>
        </p:spPr>
        <p:txBody>
          <a:bodyPr>
            <a:normAutofit lnSpcReduction="10000"/>
          </a:bodyPr>
          <a:lstStyle/>
          <a:p>
            <a:pPr algn="just">
              <a:lnSpc>
                <a:spcPct val="107000"/>
              </a:lnSpc>
              <a:spcBef>
                <a:spcPts val="0"/>
              </a:spcBef>
              <a:spcAft>
                <a:spcPts val="80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From our previous conversation, we have identified roles and data they have access to.</a:t>
            </a:r>
          </a:p>
          <a:p>
            <a:pPr algn="just">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Are we sure restricted data such as PII, which is student and parent data, or PHI health information (HIPPA) can only be accessed by specific people?</a:t>
            </a:r>
          </a:p>
          <a:p>
            <a:pPr algn="just">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Are there controls in place to prevent inappropriate sharing of that data?</a:t>
            </a:r>
          </a:p>
          <a:p>
            <a:pPr algn="just">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Ensure users with access to restricted data understand their responsibilities</a:t>
            </a:r>
          </a:p>
          <a:p>
            <a:pPr marL="0" marR="0" indent="0" algn="just">
              <a:lnSpc>
                <a:spcPct val="107000"/>
              </a:lnSpc>
              <a:spcBef>
                <a:spcPts val="0"/>
              </a:spcBef>
              <a:spcAft>
                <a:spcPts val="800"/>
              </a:spcAft>
              <a:buNone/>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Logo&#10;&#10;Description automatically generated">
            <a:extLst>
              <a:ext uri="{FF2B5EF4-FFF2-40B4-BE49-F238E27FC236}">
                <a16:creationId xmlns:a16="http://schemas.microsoft.com/office/drawing/2014/main" id="{E67D4765-2F29-59D0-3740-CC939E84F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7968BE0D-9F0A-E0F1-FACC-FC07D7AC577E}"/>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September 27,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3909721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CE4D4F6109663479CEF4A36D3A042F7" ma:contentTypeVersion="16" ma:contentTypeDescription="Create a new document." ma:contentTypeScope="" ma:versionID="0259a61fec08fa41cce6880db5abf7f5">
  <xsd:schema xmlns:xsd="http://www.w3.org/2001/XMLSchema" xmlns:xs="http://www.w3.org/2001/XMLSchema" xmlns:p="http://schemas.microsoft.com/office/2006/metadata/properties" xmlns:ns2="bd58ea70-141a-4171-9926-54fe62bb814d" xmlns:ns3="c75bcfa1-8e69-44d4-9399-cc271d6b50ef" xmlns:ns4="8be56858-bf0c-43d6-954d-be7222281d29" targetNamespace="http://schemas.microsoft.com/office/2006/metadata/properties" ma:root="true" ma:fieldsID="ed569ca2e6e3d17c4b83b1f8fd57cdcd" ns2:_="" ns3:_="" ns4:_="">
    <xsd:import namespace="bd58ea70-141a-4171-9926-54fe62bb814d"/>
    <xsd:import namespace="c75bcfa1-8e69-44d4-9399-cc271d6b50ef"/>
    <xsd:import namespace="8be56858-bf0c-43d6-954d-be7222281d2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element ref="ns2:MediaLengthInSeconds" minOccurs="0"/>
                <xsd:element ref="ns2:lcf76f155ced4ddcb4097134ff3c332f" minOccurs="0"/>
                <xsd:element ref="ns4: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58ea70-141a-4171-9926-54fe62bb81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e7ed257-b896-4b55-84f7-2c4d79b9c33f"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5bcfa1-8e69-44d4-9399-cc271d6b50ef"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be56858-bf0c-43d6-954d-be7222281d2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791b72f4-0fa5-4a15-a53a-2bc0fecd9ed2}" ma:internalName="TaxCatchAll" ma:showField="CatchAllData" ma:web="c75bcfa1-8e69-44d4-9399-cc271d6b50e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d58ea70-141a-4171-9926-54fe62bb814d">
      <Terms xmlns="http://schemas.microsoft.com/office/infopath/2007/PartnerControls"/>
    </lcf76f155ced4ddcb4097134ff3c332f>
    <TaxCatchAll xmlns="8be56858-bf0c-43d6-954d-be7222281d29" xsi:nil="true"/>
  </documentManagement>
</p:properties>
</file>

<file path=customXml/itemProps1.xml><?xml version="1.0" encoding="utf-8"?>
<ds:datastoreItem xmlns:ds="http://schemas.openxmlformats.org/officeDocument/2006/customXml" ds:itemID="{0D082496-E259-4526-A3F8-86C61EEEF5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58ea70-141a-4171-9926-54fe62bb814d"/>
    <ds:schemaRef ds:uri="c75bcfa1-8e69-44d4-9399-cc271d6b50ef"/>
    <ds:schemaRef ds:uri="8be56858-bf0c-43d6-954d-be7222281d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33A2745-3399-460C-BED4-7AC445B511C2}">
  <ds:schemaRefs>
    <ds:schemaRef ds:uri="http://schemas.microsoft.com/sharepoint/v3/contenttype/forms"/>
  </ds:schemaRefs>
</ds:datastoreItem>
</file>

<file path=customXml/itemProps3.xml><?xml version="1.0" encoding="utf-8"?>
<ds:datastoreItem xmlns:ds="http://schemas.openxmlformats.org/officeDocument/2006/customXml" ds:itemID="{64FD547F-216F-4631-ADE4-79C377D8654A}">
  <ds:schemaRefs>
    <ds:schemaRef ds:uri="http://schemas.microsoft.com/office/2006/metadata/properties"/>
    <ds:schemaRef ds:uri="c75bcfa1-8e69-44d4-9399-cc271d6b50ef"/>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bd58ea70-141a-4171-9926-54fe62bb814d"/>
    <ds:schemaRef ds:uri="8be56858-bf0c-43d6-954d-be7222281d2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559</TotalTime>
  <Words>1860</Words>
  <Application>Microsoft Office PowerPoint</Application>
  <PresentationFormat>Widescreen</PresentationFormat>
  <Paragraphs>181</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Symbol</vt:lpstr>
      <vt:lpstr>Wingdings</vt:lpstr>
      <vt:lpstr>Office Theme</vt:lpstr>
      <vt:lpstr>The OhCR ‘Building a More Cyber Secure Ohio’  </vt:lpstr>
      <vt:lpstr>Agenda</vt:lpstr>
      <vt:lpstr>Data Classification: Confidentiality High</vt:lpstr>
      <vt:lpstr>Data Classification: Confidentiality Moderate</vt:lpstr>
      <vt:lpstr>Data Classification: Confidentiality Low (Public)</vt:lpstr>
      <vt:lpstr>Critical Staff</vt:lpstr>
      <vt:lpstr>What If We Don’t Control Access?</vt:lpstr>
      <vt:lpstr>Why is Access Control Important –  Examine the Breaches</vt:lpstr>
      <vt:lpstr>Access Control</vt:lpstr>
      <vt:lpstr>Access Reviews: Where to Start</vt:lpstr>
      <vt:lpstr>Access Reviews: Where to Start</vt:lpstr>
      <vt:lpstr>Access Control Review Cycle?</vt:lpstr>
      <vt:lpstr>Additional Controls to Remove Ghost Accounts</vt:lpstr>
      <vt:lpstr>Verification Using the District Team</vt:lpstr>
      <vt:lpstr>Data Verification Checklist</vt:lpstr>
      <vt:lpstr>Data Verification Checklist</vt:lpstr>
      <vt:lpstr>Access Control Procedure</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Robbins</dc:creator>
  <cp:lastModifiedBy>Charles Robbins</cp:lastModifiedBy>
  <cp:revision>6</cp:revision>
  <dcterms:created xsi:type="dcterms:W3CDTF">2023-01-31T18:24:21Z</dcterms:created>
  <dcterms:modified xsi:type="dcterms:W3CDTF">2023-09-28T23:54:04Z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0x010100FCE4D4F6109663479CEF4A36D3A042F7</vt:lpwstr>
  </property>
  <property fmtid="{D5CDD505-2E9C-101B-9397-08002B2CF9AE}" pid="3" name="MediaServiceImageTags">
    <vt:lpwstr/>
  </property>
</Properties>
</file>